
<file path=[Content_Types].xml><?xml version="1.0" encoding="utf-8"?>
<Types xmlns="http://schemas.openxmlformats.org/package/2006/content-types">
  <Override PartName="/_rels/.rels" ContentType="application/vnd.openxmlformats-package.relationships+xml"/>
  <Override PartName="/ppt/_rels/presentation.xml.rels" ContentType="application/vnd.openxmlformats-package.relationships+xml"/>
  <Override PartName="/ppt/slideLayouts/slideLayout14.xml" ContentType="application/vnd.openxmlformats-officedocument.presentationml.slideLayout+xml"/>
  <Override PartName="/ppt/slideLayouts/slideLayout10.xml" ContentType="application/vnd.openxmlformats-officedocument.presentationml.slideLayout+xml"/>
  <Override PartName="/ppt/slideLayouts/slideLayout8.xml" ContentType="application/vnd.openxmlformats-officedocument.presentationml.slideLayout+xml"/>
  <Override PartName="/ppt/slideLayouts/slideLayout4.xml" ContentType="application/vnd.openxmlformats-officedocument.presentationml.slideLayout+xml"/>
  <Override PartName="/ppt/slideLayouts/slideLayout21.xml" ContentType="application/vnd.openxmlformats-officedocument.presentationml.slideLayout+xml"/>
  <Override PartName="/ppt/slideLayouts/slideLayout19.xml" ContentType="application/vnd.openxmlformats-officedocument.presentationml.slideLayout+xml"/>
  <Override PartName="/ppt/slideLayouts/slideLayout15.xml" ContentType="application/vnd.openxmlformats-officedocument.presentationml.slideLayout+xml"/>
  <Override PartName="/ppt/slideLayouts/slideLayout11.xml" ContentType="application/vnd.openxmlformats-officedocument.presentationml.slideLayout+xml"/>
  <Override PartName="/ppt/slideLayouts/slideLayout9.xml" ContentType="application/vnd.openxmlformats-officedocument.presentationml.slideLayout+xml"/>
  <Override PartName="/ppt/slideLayouts/slideLayout5.xml" ContentType="application/vnd.openxmlformats-officedocument.presentationml.slideLayout+xml"/>
  <Override PartName="/ppt/slideLayouts/slideLayout22.xml" ContentType="application/vnd.openxmlformats-officedocument.presentationml.slideLayout+xml"/>
  <Override PartName="/ppt/slideLayouts/slideLayout1.xml" ContentType="application/vnd.openxmlformats-officedocument.presentationml.slideLayout+xml"/>
  <Override PartName="/ppt/slideLayouts/slideLayout16.xml" ContentType="application/vnd.openxmlformats-officedocument.presentationml.slideLayout+xml"/>
  <Override PartName="/ppt/slideLayouts/slideLayout12.xml" ContentType="application/vnd.openxmlformats-officedocument.presentationml.slideLayout+xml"/>
  <Override PartName="/ppt/slideLayouts/slideLayout6.xml" ContentType="application/vnd.openxmlformats-officedocument.presentationml.slideLayout+xml"/>
  <Override PartName="/ppt/slideLayouts/slideLayout23.xml" ContentType="application/vnd.openxmlformats-officedocument.presentationml.slideLayout+xml"/>
  <Override PartName="/ppt/slideLayouts/slideLayout2.xml" ContentType="application/vnd.openxmlformats-officedocument.presentationml.slideLayout+xml"/>
  <Override PartName="/ppt/slideLayouts/slideLayout17.xml" ContentType="application/vnd.openxmlformats-officedocument.presentationml.slideLayout+xml"/>
  <Override PartName="/ppt/slideLayouts/slideLayout13.xml" ContentType="application/vnd.openxmlformats-officedocument.presentationml.slideLayout+xml"/>
  <Override PartName="/ppt/slideLayouts/slideLayout7.xml" ContentType="application/vnd.openxmlformats-officedocument.presentationml.slideLayout+xml"/>
  <Override PartName="/ppt/slideLayouts/_rels/slideLayout16.xml.rels" ContentType="application/vnd.openxmlformats-package.relationships+xml"/>
  <Override PartName="/ppt/slideLayouts/_rels/slideLayout11.xml.rels" ContentType="application/vnd.openxmlformats-package.relationships+xml"/>
  <Override PartName="/ppt/slideLayouts/_rels/slideLayout15.xml.rels" ContentType="application/vnd.openxmlformats-package.relationships+xml"/>
  <Override PartName="/ppt/slideLayouts/_rels/slideLayout10.xml.rels" ContentType="application/vnd.openxmlformats-package.relationships+xml"/>
  <Override PartName="/ppt/slideLayouts/_rels/slideLayout14.xml.rels" ContentType="application/vnd.openxmlformats-package.relationships+xml"/>
  <Override PartName="/ppt/slideLayouts/_rels/slideLayout24.xml.rels" ContentType="application/vnd.openxmlformats-package.relationships+xml"/>
  <Override PartName="/ppt/slideLayouts/_rels/slideLayout23.xml.rels" ContentType="application/vnd.openxmlformats-package.relationships+xml"/>
  <Override PartName="/ppt/slideLayouts/_rels/slideLayout22.xml.rels" ContentType="application/vnd.openxmlformats-package.relationships+xml"/>
  <Override PartName="/ppt/slideLayouts/_rels/slideLayout5.xml.rels" ContentType="application/vnd.openxmlformats-package.relationships+xml"/>
  <Override PartName="/ppt/slideLayouts/_rels/slideLayout9.xml.rels" ContentType="application/vnd.openxmlformats-package.relationships+xml"/>
  <Override PartName="/ppt/slideLayouts/_rels/slideLayout21.xml.rels" ContentType="application/vnd.openxmlformats-package.relationships+xml"/>
  <Override PartName="/ppt/slideLayouts/_rels/slideLayout4.xml.rels" ContentType="application/vnd.openxmlformats-package.relationships+xml"/>
  <Override PartName="/ppt/slideLayouts/_rels/slideLayout8.xml.rels" ContentType="application/vnd.openxmlformats-package.relationships+xml"/>
  <Override PartName="/ppt/slideLayouts/_rels/slideLayout20.xml.rels" ContentType="application/vnd.openxmlformats-package.relationships+xml"/>
  <Override PartName="/ppt/slideLayouts/_rels/slideLayout19.xml.rels" ContentType="application/vnd.openxmlformats-package.relationships+xml"/>
  <Override PartName="/ppt/slideLayouts/_rels/slideLayout3.xml.rels" ContentType="application/vnd.openxmlformats-package.relationships+xml"/>
  <Override PartName="/ppt/slideLayouts/_rels/slideLayout7.xml.rels" ContentType="application/vnd.openxmlformats-package.relationships+xml"/>
  <Override PartName="/ppt/slideLayouts/_rels/slideLayout18.xml.rels" ContentType="application/vnd.openxmlformats-package.relationships+xml"/>
  <Override PartName="/ppt/slideLayouts/_rels/slideLayout2.xml.rels" ContentType="application/vnd.openxmlformats-package.relationships+xml"/>
  <Override PartName="/ppt/slideLayouts/_rels/slideLayout13.xml.rels" ContentType="application/vnd.openxmlformats-package.relationships+xml"/>
  <Override PartName="/ppt/slideLayouts/_rels/slideLayout6.xml.rels" ContentType="application/vnd.openxmlformats-package.relationships+xml"/>
  <Override PartName="/ppt/slideLayouts/_rels/slideLayout17.xml.rels" ContentType="application/vnd.openxmlformats-package.relationships+xml"/>
  <Override PartName="/ppt/slideLayouts/_rels/slideLayout1.xml.rels" ContentType="application/vnd.openxmlformats-package.relationships+xml"/>
  <Override PartName="/ppt/slideLayouts/_rels/slideLayout12.xml.rels" ContentType="application/vnd.openxmlformats-package.relationships+xml"/>
  <Override PartName="/ppt/slideLayouts/slideLayout24.xml" ContentType="application/vnd.openxmlformats-officedocument.presentationml.slideLayout+xml"/>
  <Override PartName="/ppt/slideLayouts/slideLayout3.xml" ContentType="application/vnd.openxmlformats-officedocument.presentationml.slideLayout+xml"/>
  <Override PartName="/ppt/slideLayouts/slideLayout20.xml" ContentType="application/vnd.openxmlformats-officedocument.presentationml.slideLayout+xml"/>
  <Override PartName="/ppt/slideLayouts/slideLayout18.xml" ContentType="application/vnd.openxmlformats-officedocument.presentationml.slideLayout+xml"/>
  <Override PartName="/ppt/presentation.xml" ContentType="application/vnd.openxmlformats-officedocument.presentationml.presentation.main+xml"/>
  <Override PartName="/ppt/slides/slide2.xml" ContentType="application/vnd.openxmlformats-officedocument.presentationml.slide+xml"/>
  <Override PartName="/ppt/slides/slide14.xml" ContentType="application/vnd.openxmlformats-officedocument.presentationml.slide+xml"/>
  <Override PartName="/ppt/slides/slide7.xml" ContentType="application/vnd.openxmlformats-officedocument.presentationml.slide+xml"/>
  <Override PartName="/ppt/slides/slide10.xml" ContentType="application/vnd.openxmlformats-officedocument.presentationml.slide+xml"/>
  <Override PartName="/ppt/slides/slide3.xml" ContentType="application/vnd.openxmlformats-officedocument.presentationml.slide+xml"/>
  <Override PartName="/ppt/slides/slide15.xml" ContentType="application/vnd.openxmlformats-officedocument.presentationml.slide+xml"/>
  <Override PartName="/ppt/slides/slide8.xml" ContentType="application/vnd.openxmlformats-officedocument.presentationml.slide+xml"/>
  <Override PartName="/ppt/slides/slide11.xml" ContentType="application/vnd.openxmlformats-officedocument.presentationml.slide+xml"/>
  <Override PartName="/ppt/slides/slide4.xml" ContentType="application/vnd.openxmlformats-officedocument.presentationml.slide+xml"/>
  <Override PartName="/ppt/slides/slide16.xml" ContentType="application/vnd.openxmlformats-officedocument.presentationml.slide+xml"/>
  <Override PartName="/ppt/slides/slide9.xml" ContentType="application/vnd.openxmlformats-officedocument.presentationml.slide+xml"/>
  <Override PartName="/ppt/slides/slide12.xml" ContentType="application/vnd.openxmlformats-officedocument.presentationml.slide+xml"/>
  <Override PartName="/ppt/slides/slide5.xml" ContentType="application/vnd.openxmlformats-officedocument.presentationml.slide+xml"/>
  <Override PartName="/ppt/slides/slide1.xml" ContentType="application/vnd.openxmlformats-officedocument.presentationml.slide+xml"/>
  <Override PartName="/ppt/slides/_rels/slide3.xml.rels" ContentType="application/vnd.openxmlformats-package.relationships+xml"/>
  <Override PartName="/ppt/slides/_rels/slide13.xml.rels" ContentType="application/vnd.openxmlformats-package.relationships+xml"/>
  <Override PartName="/ppt/slides/_rels/slide2.xml.rels" ContentType="application/vnd.openxmlformats-package.relationships+xml"/>
  <Override PartName="/ppt/slides/_rels/slide12.xml.rels" ContentType="application/vnd.openxmlformats-package.relationships+xml"/>
  <Override PartName="/ppt/slides/_rels/slide9.xml.rels" ContentType="application/vnd.openxmlformats-package.relationships+xml"/>
  <Override PartName="/ppt/slides/_rels/slide1.xml.rels" ContentType="application/vnd.openxmlformats-package.relationships+xml"/>
  <Override PartName="/ppt/slides/_rels/slide11.xml.rels" ContentType="application/vnd.openxmlformats-package.relationships+xml"/>
  <Override PartName="/ppt/slides/_rels/slide8.xml.rels" ContentType="application/vnd.openxmlformats-package.relationships+xml"/>
  <Override PartName="/ppt/slides/_rels/slide10.xml.rels" ContentType="application/vnd.openxmlformats-package.relationships+xml"/>
  <Override PartName="/ppt/slides/_rels/slide7.xml.rels" ContentType="application/vnd.openxmlformats-package.relationships+xml"/>
  <Override PartName="/ppt/slides/_rels/slide6.xml.rels" ContentType="application/vnd.openxmlformats-package.relationships+xml"/>
  <Override PartName="/ppt/slides/_rels/slide16.xml.rels" ContentType="application/vnd.openxmlformats-package.relationships+xml"/>
  <Override PartName="/ppt/slides/_rels/slide5.xml.rels" ContentType="application/vnd.openxmlformats-package.relationships+xml"/>
  <Override PartName="/ppt/slides/_rels/slide15.xml.rels" ContentType="application/vnd.openxmlformats-package.relationships+xml"/>
  <Override PartName="/ppt/slides/_rels/slide4.xml.rels" ContentType="application/vnd.openxmlformats-package.relationships+xml"/>
  <Override PartName="/ppt/slides/_rels/slide14.xml.rels" ContentType="application/vnd.openxmlformats-package.relationships+xml"/>
  <Override PartName="/ppt/slides/slide13.xml" ContentType="application/vnd.openxmlformats-officedocument.presentationml.slide+xml"/>
  <Override PartName="/ppt/slides/slide6.xml" ContentType="application/vnd.openxmlformats-officedocument.presentationml.slide+xml"/>
  <Override PartName="/ppt/slideMasters/slideMaster1.xml" ContentType="application/vnd.openxmlformats-officedocument.presentationml.slideMaster+xml"/>
  <Override PartName="/ppt/slideMasters/_rels/slideMaster2.xml.rels" ContentType="application/vnd.openxmlformats-package.relationships+xml"/>
  <Override PartName="/ppt/slideMasters/_rels/slideMaster1.xml.rels" ContentType="application/vnd.openxmlformats-package.relationships+xml"/>
  <Override PartName="/ppt/slideMasters/slideMaster2.xml" ContentType="application/vnd.openxmlformats-officedocument.presentationml.slideMaster+xml"/>
  <Override PartName="/ppt/theme/theme1.xml" ContentType="application/vnd.openxmlformats-officedocument.theme+xml"/>
  <Override PartName="/ppt/theme/theme2.xml" ContentType="application/vnd.openxmlformats-officedocument.theme+xml"/>
</Types>
</file>

<file path=_rels/.rels><?xml version="1.0" encoding="UTF-8"?>
<Relationships xmlns="http://schemas.openxmlformats.org/package/2006/relationships"><Relationship Id="rId1"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p:sldMasterIdLst>
    <p:sldMasterId id="2147483648" r:id="rId2"/>
    <p:sldMasterId id="2147483661" r:id="rId3"/>
  </p:sldMasterIdLst>
  <p:sldIdLst>
    <p:sldId id="256" r:id="rId4"/>
    <p:sldId id="257"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Lst>
  <p:sldSz cx="9144000" cy="6858000"/>
  <p:notesSz cx="7559675" cy="10691812"/>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 Target="slides/slide1.xml"/><Relationship Id="rId5" Type="http://schemas.openxmlformats.org/officeDocument/2006/relationships/slide" Target="slides/slide2.xml"/><Relationship Id="rId6" Type="http://schemas.openxmlformats.org/officeDocument/2006/relationships/slide" Target="slides/slide3.xml"/><Relationship Id="rId7" Type="http://schemas.openxmlformats.org/officeDocument/2006/relationships/slide" Target="slides/slide4.xml"/><Relationship Id="rId8" Type="http://schemas.openxmlformats.org/officeDocument/2006/relationships/slide" Target="slides/slide5.xml"/><Relationship Id="rId9" Type="http://schemas.openxmlformats.org/officeDocument/2006/relationships/slide" Target="slides/slide6.xml"/><Relationship Id="rId10" Type="http://schemas.openxmlformats.org/officeDocument/2006/relationships/slide" Target="slides/slide7.xml"/><Relationship Id="rId11" Type="http://schemas.openxmlformats.org/officeDocument/2006/relationships/slide" Target="slides/slide8.xml"/><Relationship Id="rId12" Type="http://schemas.openxmlformats.org/officeDocument/2006/relationships/slide" Target="slides/slide9.xml"/><Relationship Id="rId13" Type="http://schemas.openxmlformats.org/officeDocument/2006/relationships/slide" Target="slides/slide10.xml"/><Relationship Id="rId14" Type="http://schemas.openxmlformats.org/officeDocument/2006/relationships/slide" Target="slides/slide11.xml"/><Relationship Id="rId15" Type="http://schemas.openxmlformats.org/officeDocument/2006/relationships/slide" Target="slides/slide12.xml"/><Relationship Id="rId16" Type="http://schemas.openxmlformats.org/officeDocument/2006/relationships/slide" Target="slides/slide13.xml"/><Relationship Id="rId17" Type="http://schemas.openxmlformats.org/officeDocument/2006/relationships/slide" Target="slides/slide14.xml"/><Relationship Id="rId18" Type="http://schemas.openxmlformats.org/officeDocument/2006/relationships/slide" Target="slides/slide15.xml"/><Relationship Id="rId19" Type="http://schemas.openxmlformats.org/officeDocument/2006/relationships/slide" Target="slides/slide16.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preserve="1" type="blank">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preserve="1" type="objOverTx">
  <p:cSld name="Title, Content over Content">
    <p:spTree>
      <p:nvGrpSpPr>
        <p:cNvPr id="1" name=""/>
        <p:cNvGrpSpPr/>
        <p:nvPr/>
      </p:nvGrpSpPr>
      <p:grpSpPr>
        <a:xfrm>
          <a:off x="0" y="0"/>
          <a:ext cx="0" cy="0"/>
          <a:chOff x="0" y="0"/>
          <a:chExt cx="0" cy="0"/>
        </a:xfrm>
      </p:grpSpPr>
      <p:sp>
        <p:nvSpPr>
          <p:cNvPr id="50" name="PlaceHolder 1"/>
          <p:cNvSpPr>
            <a:spLocks noGrp="1"/>
          </p:cNvSpPr>
          <p:nvPr>
            <p:ph type="title"/>
          </p:nvPr>
        </p:nvSpPr>
        <p:spPr>
          <a:xfrm>
            <a:off x="457200" y="1143000"/>
            <a:ext cx="8229240" cy="1066680"/>
          </a:xfrm>
          <a:prstGeom prst="rect">
            <a:avLst/>
          </a:prstGeom>
        </p:spPr>
        <p:txBody>
          <a:bodyPr anchor="ctr" bIns="0" lIns="0" rIns="0" tIns="0" wrap="none"/>
          <a:p>
            <a:endParaRPr/>
          </a:p>
        </p:txBody>
      </p:sp>
      <p:sp>
        <p:nvSpPr>
          <p:cNvPr id="51" name="PlaceHolder 2"/>
          <p:cNvSpPr>
            <a:spLocks noGrp="1"/>
          </p:cNvSpPr>
          <p:nvPr>
            <p:ph type="body"/>
          </p:nvPr>
        </p:nvSpPr>
        <p:spPr>
          <a:xfrm>
            <a:off x="457200" y="2249280"/>
            <a:ext cx="8229240" cy="2062440"/>
          </a:xfrm>
          <a:prstGeom prst="rect">
            <a:avLst/>
          </a:prstGeom>
        </p:spPr>
        <p:txBody>
          <a:bodyPr bIns="0" lIns="0" rIns="0" tIns="0" wrap="none"/>
          <a:p>
            <a:endParaRPr/>
          </a:p>
        </p:txBody>
      </p:sp>
      <p:sp>
        <p:nvSpPr>
          <p:cNvPr id="52" name="PlaceHolder 3"/>
          <p:cNvSpPr>
            <a:spLocks noGrp="1"/>
          </p:cNvSpPr>
          <p:nvPr>
            <p:ph type="body"/>
          </p:nvPr>
        </p:nvSpPr>
        <p:spPr>
          <a:xfrm>
            <a:off x="457200" y="4507920"/>
            <a:ext cx="8229240" cy="2062440"/>
          </a:xfrm>
          <a:prstGeom prst="rect">
            <a:avLst/>
          </a:prstGeom>
        </p:spPr>
        <p:txBody>
          <a:bodyPr bIns="0" lIns="0" rIns="0" tIns="0" wrap="none"/>
          <a:p>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preserve="1" type="fourObj">
  <p:cSld name="Title, 4 Content">
    <p:spTree>
      <p:nvGrpSpPr>
        <p:cNvPr id="1" name=""/>
        <p:cNvGrpSpPr/>
        <p:nvPr/>
      </p:nvGrpSpPr>
      <p:grpSpPr>
        <a:xfrm>
          <a:off x="0" y="0"/>
          <a:ext cx="0" cy="0"/>
          <a:chOff x="0" y="0"/>
          <a:chExt cx="0" cy="0"/>
        </a:xfrm>
      </p:grpSpPr>
      <p:sp>
        <p:nvSpPr>
          <p:cNvPr id="53" name="PlaceHolder 1"/>
          <p:cNvSpPr>
            <a:spLocks noGrp="1"/>
          </p:cNvSpPr>
          <p:nvPr>
            <p:ph type="title"/>
          </p:nvPr>
        </p:nvSpPr>
        <p:spPr>
          <a:xfrm>
            <a:off x="457200" y="1143000"/>
            <a:ext cx="8229240" cy="1066680"/>
          </a:xfrm>
          <a:prstGeom prst="rect">
            <a:avLst/>
          </a:prstGeom>
        </p:spPr>
        <p:txBody>
          <a:bodyPr anchor="ctr" bIns="0" lIns="0" rIns="0" tIns="0" wrap="none"/>
          <a:p>
            <a:endParaRPr/>
          </a:p>
        </p:txBody>
      </p:sp>
      <p:sp>
        <p:nvSpPr>
          <p:cNvPr id="54" name="PlaceHolder 2"/>
          <p:cNvSpPr>
            <a:spLocks noGrp="1"/>
          </p:cNvSpPr>
          <p:nvPr>
            <p:ph type="body"/>
          </p:nvPr>
        </p:nvSpPr>
        <p:spPr>
          <a:xfrm>
            <a:off x="457200" y="2249280"/>
            <a:ext cx="4015440" cy="2062440"/>
          </a:xfrm>
          <a:prstGeom prst="rect">
            <a:avLst/>
          </a:prstGeom>
        </p:spPr>
        <p:txBody>
          <a:bodyPr bIns="0" lIns="0" rIns="0" tIns="0" wrap="none"/>
          <a:p>
            <a:endParaRPr/>
          </a:p>
        </p:txBody>
      </p:sp>
      <p:sp>
        <p:nvSpPr>
          <p:cNvPr id="55" name="PlaceHolder 3"/>
          <p:cNvSpPr>
            <a:spLocks noGrp="1"/>
          </p:cNvSpPr>
          <p:nvPr>
            <p:ph type="body"/>
          </p:nvPr>
        </p:nvSpPr>
        <p:spPr>
          <a:xfrm>
            <a:off x="4673520" y="2249280"/>
            <a:ext cx="4015440" cy="2062440"/>
          </a:xfrm>
          <a:prstGeom prst="rect">
            <a:avLst/>
          </a:prstGeom>
        </p:spPr>
        <p:txBody>
          <a:bodyPr bIns="0" lIns="0" rIns="0" tIns="0" wrap="none"/>
          <a:p>
            <a:endParaRPr/>
          </a:p>
        </p:txBody>
      </p:sp>
      <p:sp>
        <p:nvSpPr>
          <p:cNvPr id="56" name="PlaceHolder 4"/>
          <p:cNvSpPr>
            <a:spLocks noGrp="1"/>
          </p:cNvSpPr>
          <p:nvPr>
            <p:ph type="body"/>
          </p:nvPr>
        </p:nvSpPr>
        <p:spPr>
          <a:xfrm>
            <a:off x="4673520" y="4507920"/>
            <a:ext cx="4015440" cy="2062440"/>
          </a:xfrm>
          <a:prstGeom prst="rect">
            <a:avLst/>
          </a:prstGeom>
        </p:spPr>
        <p:txBody>
          <a:bodyPr bIns="0" lIns="0" rIns="0" tIns="0" wrap="none"/>
          <a:p>
            <a:endParaRPr/>
          </a:p>
        </p:txBody>
      </p:sp>
      <p:sp>
        <p:nvSpPr>
          <p:cNvPr id="57" name="PlaceHolder 5"/>
          <p:cNvSpPr>
            <a:spLocks noGrp="1"/>
          </p:cNvSpPr>
          <p:nvPr>
            <p:ph type="body"/>
          </p:nvPr>
        </p:nvSpPr>
        <p:spPr>
          <a:xfrm>
            <a:off x="457200" y="4507920"/>
            <a:ext cx="4015440" cy="2062440"/>
          </a:xfrm>
          <a:prstGeom prst="rect">
            <a:avLst/>
          </a:prstGeom>
        </p:spPr>
        <p:txBody>
          <a:bodyPr bIns="0" lIns="0" rIns="0" tIns="0" wrap="none"/>
          <a:p>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preserve="1" type="blank">
  <p:cSld name="Title, 6 Content">
    <p:spTree>
      <p:nvGrpSpPr>
        <p:cNvPr id="1" name=""/>
        <p:cNvGrpSpPr/>
        <p:nvPr/>
      </p:nvGrpSpPr>
      <p:grpSpPr>
        <a:xfrm>
          <a:off x="0" y="0"/>
          <a:ext cx="0" cy="0"/>
          <a:chOff x="0" y="0"/>
          <a:chExt cx="0" cy="0"/>
        </a:xfrm>
      </p:grpSpPr>
      <p:sp>
        <p:nvSpPr>
          <p:cNvPr id="58" name="PlaceHolder 1"/>
          <p:cNvSpPr>
            <a:spLocks noGrp="1"/>
          </p:cNvSpPr>
          <p:nvPr>
            <p:ph type="title"/>
          </p:nvPr>
        </p:nvSpPr>
        <p:spPr>
          <a:xfrm>
            <a:off x="457200" y="1143000"/>
            <a:ext cx="8229240" cy="1066680"/>
          </a:xfrm>
          <a:prstGeom prst="rect">
            <a:avLst/>
          </a:prstGeom>
        </p:spPr>
        <p:txBody>
          <a:bodyPr anchor="ctr" bIns="0" lIns="0" rIns="0" tIns="0" wrap="none"/>
          <a:p>
            <a:endParaRPr/>
          </a:p>
        </p:txBody>
      </p:sp>
      <p:sp>
        <p:nvSpPr>
          <p:cNvPr id="59" name="PlaceHolder 2"/>
          <p:cNvSpPr>
            <a:spLocks noGrp="1"/>
          </p:cNvSpPr>
          <p:nvPr>
            <p:ph type="body"/>
          </p:nvPr>
        </p:nvSpPr>
        <p:spPr>
          <a:xfrm>
            <a:off x="457200" y="2249280"/>
            <a:ext cx="4015440" cy="2062440"/>
          </a:xfrm>
          <a:prstGeom prst="rect">
            <a:avLst/>
          </a:prstGeom>
        </p:spPr>
        <p:txBody>
          <a:bodyPr bIns="0" lIns="0" rIns="0" tIns="0" wrap="none"/>
          <a:p>
            <a:endParaRPr/>
          </a:p>
        </p:txBody>
      </p:sp>
      <p:sp>
        <p:nvSpPr>
          <p:cNvPr id="60" name="PlaceHolder 3"/>
          <p:cNvSpPr>
            <a:spLocks noGrp="1"/>
          </p:cNvSpPr>
          <p:nvPr>
            <p:ph type="body"/>
          </p:nvPr>
        </p:nvSpPr>
        <p:spPr>
          <a:xfrm>
            <a:off x="4673520" y="2249280"/>
            <a:ext cx="4015440" cy="2062440"/>
          </a:xfrm>
          <a:prstGeom prst="rect">
            <a:avLst/>
          </a:prstGeom>
        </p:spPr>
        <p:txBody>
          <a:bodyPr bIns="0" lIns="0" rIns="0" tIns="0" wrap="none"/>
          <a:p>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preserve="1" type="blank">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preserve="1" type="tx">
  <p:cSld name="Title Slide">
    <p:spTree>
      <p:nvGrpSpPr>
        <p:cNvPr id="1" name=""/>
        <p:cNvGrpSpPr/>
        <p:nvPr/>
      </p:nvGrpSpPr>
      <p:grpSpPr>
        <a:xfrm>
          <a:off x="0" y="0"/>
          <a:ext cx="0" cy="0"/>
          <a:chOff x="0" y="0"/>
          <a:chExt cx="0" cy="0"/>
        </a:xfrm>
      </p:grpSpPr>
      <p:sp>
        <p:nvSpPr>
          <p:cNvPr id="79" name="PlaceHolder 1"/>
          <p:cNvSpPr>
            <a:spLocks noGrp="1"/>
          </p:cNvSpPr>
          <p:nvPr>
            <p:ph type="title"/>
          </p:nvPr>
        </p:nvSpPr>
        <p:spPr>
          <a:xfrm>
            <a:off x="457200" y="1143000"/>
            <a:ext cx="8229240" cy="1066680"/>
          </a:xfrm>
          <a:prstGeom prst="rect">
            <a:avLst/>
          </a:prstGeom>
        </p:spPr>
        <p:txBody>
          <a:bodyPr anchor="ctr" bIns="0" lIns="0" rIns="0" tIns="0" wrap="none"/>
          <a:p>
            <a:endParaRPr/>
          </a:p>
        </p:txBody>
      </p:sp>
      <p:sp>
        <p:nvSpPr>
          <p:cNvPr id="80" name="PlaceHolder 2"/>
          <p:cNvSpPr>
            <a:spLocks noGrp="1"/>
          </p:cNvSpPr>
          <p:nvPr>
            <p:ph type="subTitle"/>
          </p:nvPr>
        </p:nvSpPr>
        <p:spPr>
          <a:xfrm>
            <a:off x="457200" y="2249280"/>
            <a:ext cx="8229240" cy="4325040"/>
          </a:xfrm>
          <a:prstGeom prst="rect">
            <a:avLst/>
          </a:prstGeom>
        </p:spPr>
        <p:txBody>
          <a:bodyPr anchor="ctr" bIns="0" lIns="0" rIns="0" tIns="0" wrap="none"/>
          <a:p>
            <a:pPr algn="ctr"/>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preserve="1" type="obj">
  <p:cSld name="Title, Content">
    <p:spTree>
      <p:nvGrpSpPr>
        <p:cNvPr id="1" name=""/>
        <p:cNvGrpSpPr/>
        <p:nvPr/>
      </p:nvGrpSpPr>
      <p:grpSpPr>
        <a:xfrm>
          <a:off x="0" y="0"/>
          <a:ext cx="0" cy="0"/>
          <a:chOff x="0" y="0"/>
          <a:chExt cx="0" cy="0"/>
        </a:xfrm>
      </p:grpSpPr>
      <p:sp>
        <p:nvSpPr>
          <p:cNvPr id="81" name="PlaceHolder 1"/>
          <p:cNvSpPr>
            <a:spLocks noGrp="1"/>
          </p:cNvSpPr>
          <p:nvPr>
            <p:ph type="title"/>
          </p:nvPr>
        </p:nvSpPr>
        <p:spPr>
          <a:xfrm>
            <a:off x="457200" y="1143000"/>
            <a:ext cx="8229240" cy="1066680"/>
          </a:xfrm>
          <a:prstGeom prst="rect">
            <a:avLst/>
          </a:prstGeom>
        </p:spPr>
        <p:txBody>
          <a:bodyPr anchor="ctr" bIns="0" lIns="0" rIns="0" tIns="0" wrap="none"/>
          <a:p>
            <a:endParaRPr/>
          </a:p>
        </p:txBody>
      </p:sp>
      <p:sp>
        <p:nvSpPr>
          <p:cNvPr id="82" name="PlaceHolder 2"/>
          <p:cNvSpPr>
            <a:spLocks noGrp="1"/>
          </p:cNvSpPr>
          <p:nvPr>
            <p:ph type="body"/>
          </p:nvPr>
        </p:nvSpPr>
        <p:spPr>
          <a:xfrm>
            <a:off x="457200" y="2249280"/>
            <a:ext cx="8229240" cy="4324680"/>
          </a:xfrm>
          <a:prstGeom prst="rect">
            <a:avLst/>
          </a:prstGeom>
        </p:spPr>
        <p:txBody>
          <a:bodyPr bIns="0" lIns="0" rIns="0" tIns="0" wrap="none"/>
          <a:p>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preserve="1" type="twoObj">
  <p:cSld name="Title, 2 Content">
    <p:spTree>
      <p:nvGrpSpPr>
        <p:cNvPr id="1" name=""/>
        <p:cNvGrpSpPr/>
        <p:nvPr/>
      </p:nvGrpSpPr>
      <p:grpSpPr>
        <a:xfrm>
          <a:off x="0" y="0"/>
          <a:ext cx="0" cy="0"/>
          <a:chOff x="0" y="0"/>
          <a:chExt cx="0" cy="0"/>
        </a:xfrm>
      </p:grpSpPr>
      <p:sp>
        <p:nvSpPr>
          <p:cNvPr id="83" name="PlaceHolder 1"/>
          <p:cNvSpPr>
            <a:spLocks noGrp="1"/>
          </p:cNvSpPr>
          <p:nvPr>
            <p:ph type="title"/>
          </p:nvPr>
        </p:nvSpPr>
        <p:spPr>
          <a:xfrm>
            <a:off x="457200" y="1143000"/>
            <a:ext cx="8229240" cy="1066680"/>
          </a:xfrm>
          <a:prstGeom prst="rect">
            <a:avLst/>
          </a:prstGeom>
        </p:spPr>
        <p:txBody>
          <a:bodyPr anchor="ctr" bIns="0" lIns="0" rIns="0" tIns="0" wrap="none"/>
          <a:p>
            <a:endParaRPr/>
          </a:p>
        </p:txBody>
      </p:sp>
      <p:sp>
        <p:nvSpPr>
          <p:cNvPr id="84" name="PlaceHolder 2"/>
          <p:cNvSpPr>
            <a:spLocks noGrp="1"/>
          </p:cNvSpPr>
          <p:nvPr>
            <p:ph type="body"/>
          </p:nvPr>
        </p:nvSpPr>
        <p:spPr>
          <a:xfrm>
            <a:off x="457200" y="2249280"/>
            <a:ext cx="4015440" cy="4324680"/>
          </a:xfrm>
          <a:prstGeom prst="rect">
            <a:avLst/>
          </a:prstGeom>
        </p:spPr>
        <p:txBody>
          <a:bodyPr bIns="0" lIns="0" rIns="0" tIns="0" wrap="none"/>
          <a:p>
            <a:endParaRPr/>
          </a:p>
        </p:txBody>
      </p:sp>
      <p:sp>
        <p:nvSpPr>
          <p:cNvPr id="85" name="PlaceHolder 3"/>
          <p:cNvSpPr>
            <a:spLocks noGrp="1"/>
          </p:cNvSpPr>
          <p:nvPr>
            <p:ph type="body"/>
          </p:nvPr>
        </p:nvSpPr>
        <p:spPr>
          <a:xfrm>
            <a:off x="4673520" y="2249280"/>
            <a:ext cx="4015440" cy="4324680"/>
          </a:xfrm>
          <a:prstGeom prst="rect">
            <a:avLst/>
          </a:prstGeom>
        </p:spPr>
        <p:txBody>
          <a:bodyPr bIns="0" lIns="0" rIns="0" tIns="0" wrap="none"/>
          <a:p>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preserve="1" type="titleOnly">
  <p:cSld name="Title Only">
    <p:spTree>
      <p:nvGrpSpPr>
        <p:cNvPr id="1" name=""/>
        <p:cNvGrpSpPr/>
        <p:nvPr/>
      </p:nvGrpSpPr>
      <p:grpSpPr>
        <a:xfrm>
          <a:off x="0" y="0"/>
          <a:ext cx="0" cy="0"/>
          <a:chOff x="0" y="0"/>
          <a:chExt cx="0" cy="0"/>
        </a:xfrm>
      </p:grpSpPr>
      <p:sp>
        <p:nvSpPr>
          <p:cNvPr id="86" name="PlaceHolder 1"/>
          <p:cNvSpPr>
            <a:spLocks noGrp="1"/>
          </p:cNvSpPr>
          <p:nvPr>
            <p:ph type="title"/>
          </p:nvPr>
        </p:nvSpPr>
        <p:spPr>
          <a:xfrm>
            <a:off x="457200" y="1143000"/>
            <a:ext cx="8229240" cy="1066680"/>
          </a:xfrm>
          <a:prstGeom prst="rect">
            <a:avLst/>
          </a:prstGeom>
        </p:spPr>
        <p:txBody>
          <a:bodyPr anchor="ctr" bIns="0" lIns="0" rIns="0" tIns="0" wrap="none"/>
          <a:p>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preserve="1" type="objOnly">
  <p:cSld name="Centered Text">
    <p:spTree>
      <p:nvGrpSpPr>
        <p:cNvPr id="1" name=""/>
        <p:cNvGrpSpPr/>
        <p:nvPr/>
      </p:nvGrpSpPr>
      <p:grpSpPr>
        <a:xfrm>
          <a:off x="0" y="0"/>
          <a:ext cx="0" cy="0"/>
          <a:chOff x="0" y="0"/>
          <a:chExt cx="0" cy="0"/>
        </a:xfrm>
      </p:grpSpPr>
      <p:sp>
        <p:nvSpPr>
          <p:cNvPr id="87" name="PlaceHolder 1"/>
          <p:cNvSpPr>
            <a:spLocks noGrp="1"/>
          </p:cNvSpPr>
          <p:nvPr>
            <p:ph type="subTitle"/>
          </p:nvPr>
        </p:nvSpPr>
        <p:spPr>
          <a:xfrm>
            <a:off x="457200" y="1143000"/>
            <a:ext cx="8229240" cy="5430960"/>
          </a:xfrm>
          <a:prstGeom prst="rect">
            <a:avLst/>
          </a:prstGeom>
        </p:spPr>
        <p:txBody>
          <a:bodyPr anchor="ctr" bIns="0" lIns="0" rIns="0" tIns="0" wrap="none"/>
          <a:p>
            <a:pPr algn="ctr"/>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preserve="1" type="twoObjAndObj">
  <p:cSld name="Title, 2 Content and Content">
    <p:spTree>
      <p:nvGrpSpPr>
        <p:cNvPr id="1" name=""/>
        <p:cNvGrpSpPr/>
        <p:nvPr/>
      </p:nvGrpSpPr>
      <p:grpSpPr>
        <a:xfrm>
          <a:off x="0" y="0"/>
          <a:ext cx="0" cy="0"/>
          <a:chOff x="0" y="0"/>
          <a:chExt cx="0" cy="0"/>
        </a:xfrm>
      </p:grpSpPr>
      <p:sp>
        <p:nvSpPr>
          <p:cNvPr id="88" name="PlaceHolder 1"/>
          <p:cNvSpPr>
            <a:spLocks noGrp="1"/>
          </p:cNvSpPr>
          <p:nvPr>
            <p:ph type="title"/>
          </p:nvPr>
        </p:nvSpPr>
        <p:spPr>
          <a:xfrm>
            <a:off x="457200" y="1143000"/>
            <a:ext cx="8229240" cy="1066680"/>
          </a:xfrm>
          <a:prstGeom prst="rect">
            <a:avLst/>
          </a:prstGeom>
        </p:spPr>
        <p:txBody>
          <a:bodyPr anchor="ctr" bIns="0" lIns="0" rIns="0" tIns="0" wrap="none"/>
          <a:p>
            <a:endParaRPr/>
          </a:p>
        </p:txBody>
      </p:sp>
      <p:sp>
        <p:nvSpPr>
          <p:cNvPr id="89" name="PlaceHolder 2"/>
          <p:cNvSpPr>
            <a:spLocks noGrp="1"/>
          </p:cNvSpPr>
          <p:nvPr>
            <p:ph type="body"/>
          </p:nvPr>
        </p:nvSpPr>
        <p:spPr>
          <a:xfrm>
            <a:off x="457200" y="2249280"/>
            <a:ext cx="4015440" cy="2062440"/>
          </a:xfrm>
          <a:prstGeom prst="rect">
            <a:avLst/>
          </a:prstGeom>
        </p:spPr>
        <p:txBody>
          <a:bodyPr bIns="0" lIns="0" rIns="0" tIns="0" wrap="none"/>
          <a:p>
            <a:endParaRPr/>
          </a:p>
        </p:txBody>
      </p:sp>
      <p:sp>
        <p:nvSpPr>
          <p:cNvPr id="90" name="PlaceHolder 3"/>
          <p:cNvSpPr>
            <a:spLocks noGrp="1"/>
          </p:cNvSpPr>
          <p:nvPr>
            <p:ph type="body"/>
          </p:nvPr>
        </p:nvSpPr>
        <p:spPr>
          <a:xfrm>
            <a:off x="457200" y="4507920"/>
            <a:ext cx="4015440" cy="2062440"/>
          </a:xfrm>
          <a:prstGeom prst="rect">
            <a:avLst/>
          </a:prstGeom>
        </p:spPr>
        <p:txBody>
          <a:bodyPr bIns="0" lIns="0" rIns="0" tIns="0" wrap="none"/>
          <a:p>
            <a:endParaRPr/>
          </a:p>
        </p:txBody>
      </p:sp>
      <p:sp>
        <p:nvSpPr>
          <p:cNvPr id="91" name="PlaceHolder 4"/>
          <p:cNvSpPr>
            <a:spLocks noGrp="1"/>
          </p:cNvSpPr>
          <p:nvPr>
            <p:ph type="body"/>
          </p:nvPr>
        </p:nvSpPr>
        <p:spPr>
          <a:xfrm>
            <a:off x="4673520" y="2249280"/>
            <a:ext cx="4015440" cy="4324680"/>
          </a:xfrm>
          <a:prstGeom prst="rect">
            <a:avLst/>
          </a:prstGeom>
        </p:spPr>
        <p:txBody>
          <a:bodyPr bIns="0" lIns="0" rIns="0" tIns="0" wrap="none"/>
          <a:p>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preserve="1" type="tx">
  <p:cSld name="Title Slide">
    <p:spTree>
      <p:nvGrpSpPr>
        <p:cNvPr id="1" name=""/>
        <p:cNvGrpSpPr/>
        <p:nvPr/>
      </p:nvGrpSpPr>
      <p:grpSpPr>
        <a:xfrm>
          <a:off x="0" y="0"/>
          <a:ext cx="0" cy="0"/>
          <a:chOff x="0" y="0"/>
          <a:chExt cx="0" cy="0"/>
        </a:xfrm>
      </p:grpSpPr>
      <p:sp>
        <p:nvSpPr>
          <p:cNvPr id="29" name="PlaceHolder 1"/>
          <p:cNvSpPr>
            <a:spLocks noGrp="1"/>
          </p:cNvSpPr>
          <p:nvPr>
            <p:ph type="title"/>
          </p:nvPr>
        </p:nvSpPr>
        <p:spPr>
          <a:xfrm>
            <a:off x="457200" y="1143000"/>
            <a:ext cx="8229240" cy="1066680"/>
          </a:xfrm>
          <a:prstGeom prst="rect">
            <a:avLst/>
          </a:prstGeom>
        </p:spPr>
        <p:txBody>
          <a:bodyPr anchor="ctr" bIns="0" lIns="0" rIns="0" tIns="0" wrap="none"/>
          <a:p>
            <a:endParaRPr/>
          </a:p>
        </p:txBody>
      </p:sp>
      <p:sp>
        <p:nvSpPr>
          <p:cNvPr id="30" name="PlaceHolder 2"/>
          <p:cNvSpPr>
            <a:spLocks noGrp="1"/>
          </p:cNvSpPr>
          <p:nvPr>
            <p:ph type="subTitle"/>
          </p:nvPr>
        </p:nvSpPr>
        <p:spPr>
          <a:xfrm>
            <a:off x="457200" y="2249280"/>
            <a:ext cx="8229240" cy="4325040"/>
          </a:xfrm>
          <a:prstGeom prst="rect">
            <a:avLst/>
          </a:prstGeom>
        </p:spPr>
        <p:txBody>
          <a:bodyPr anchor="ctr" bIns="0" lIns="0" rIns="0" tIns="0" wrap="none"/>
          <a:p>
            <a:pPr algn="ctr"/>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preserve="1" type="objAndTwoObj">
  <p:cSld name="Title Content and 2 Content">
    <p:spTree>
      <p:nvGrpSpPr>
        <p:cNvPr id="1" name=""/>
        <p:cNvGrpSpPr/>
        <p:nvPr/>
      </p:nvGrpSpPr>
      <p:grpSpPr>
        <a:xfrm>
          <a:off x="0" y="0"/>
          <a:ext cx="0" cy="0"/>
          <a:chOff x="0" y="0"/>
          <a:chExt cx="0" cy="0"/>
        </a:xfrm>
      </p:grpSpPr>
      <p:sp>
        <p:nvSpPr>
          <p:cNvPr id="92" name="PlaceHolder 1"/>
          <p:cNvSpPr>
            <a:spLocks noGrp="1"/>
          </p:cNvSpPr>
          <p:nvPr>
            <p:ph type="title"/>
          </p:nvPr>
        </p:nvSpPr>
        <p:spPr>
          <a:xfrm>
            <a:off x="457200" y="1143000"/>
            <a:ext cx="8229240" cy="1066680"/>
          </a:xfrm>
          <a:prstGeom prst="rect">
            <a:avLst/>
          </a:prstGeom>
        </p:spPr>
        <p:txBody>
          <a:bodyPr anchor="ctr" bIns="0" lIns="0" rIns="0" tIns="0" wrap="none"/>
          <a:p>
            <a:endParaRPr/>
          </a:p>
        </p:txBody>
      </p:sp>
      <p:sp>
        <p:nvSpPr>
          <p:cNvPr id="93" name="PlaceHolder 2"/>
          <p:cNvSpPr>
            <a:spLocks noGrp="1"/>
          </p:cNvSpPr>
          <p:nvPr>
            <p:ph type="body"/>
          </p:nvPr>
        </p:nvSpPr>
        <p:spPr>
          <a:xfrm>
            <a:off x="457200" y="2249280"/>
            <a:ext cx="4015440" cy="4324680"/>
          </a:xfrm>
          <a:prstGeom prst="rect">
            <a:avLst/>
          </a:prstGeom>
        </p:spPr>
        <p:txBody>
          <a:bodyPr bIns="0" lIns="0" rIns="0" tIns="0" wrap="none"/>
          <a:p>
            <a:endParaRPr/>
          </a:p>
        </p:txBody>
      </p:sp>
      <p:sp>
        <p:nvSpPr>
          <p:cNvPr id="94" name="PlaceHolder 3"/>
          <p:cNvSpPr>
            <a:spLocks noGrp="1"/>
          </p:cNvSpPr>
          <p:nvPr>
            <p:ph type="body"/>
          </p:nvPr>
        </p:nvSpPr>
        <p:spPr>
          <a:xfrm>
            <a:off x="4673520" y="2249280"/>
            <a:ext cx="4015440" cy="2062440"/>
          </a:xfrm>
          <a:prstGeom prst="rect">
            <a:avLst/>
          </a:prstGeom>
        </p:spPr>
        <p:txBody>
          <a:bodyPr bIns="0" lIns="0" rIns="0" tIns="0" wrap="none"/>
          <a:p>
            <a:endParaRPr/>
          </a:p>
        </p:txBody>
      </p:sp>
      <p:sp>
        <p:nvSpPr>
          <p:cNvPr id="95" name="PlaceHolder 4"/>
          <p:cNvSpPr>
            <a:spLocks noGrp="1"/>
          </p:cNvSpPr>
          <p:nvPr>
            <p:ph type="body"/>
          </p:nvPr>
        </p:nvSpPr>
        <p:spPr>
          <a:xfrm>
            <a:off x="4673520" y="4507920"/>
            <a:ext cx="4015440" cy="2062440"/>
          </a:xfrm>
          <a:prstGeom prst="rect">
            <a:avLst/>
          </a:prstGeom>
        </p:spPr>
        <p:txBody>
          <a:bodyPr bIns="0" lIns="0" rIns="0" tIns="0" wrap="none"/>
          <a:p>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preserve="1" type="twoObjOverTx">
  <p:cSld name="Title, 2 Content over Content">
    <p:spTree>
      <p:nvGrpSpPr>
        <p:cNvPr id="1" name=""/>
        <p:cNvGrpSpPr/>
        <p:nvPr/>
      </p:nvGrpSpPr>
      <p:grpSpPr>
        <a:xfrm>
          <a:off x="0" y="0"/>
          <a:ext cx="0" cy="0"/>
          <a:chOff x="0" y="0"/>
          <a:chExt cx="0" cy="0"/>
        </a:xfrm>
      </p:grpSpPr>
      <p:sp>
        <p:nvSpPr>
          <p:cNvPr id="96" name="PlaceHolder 1"/>
          <p:cNvSpPr>
            <a:spLocks noGrp="1"/>
          </p:cNvSpPr>
          <p:nvPr>
            <p:ph type="title"/>
          </p:nvPr>
        </p:nvSpPr>
        <p:spPr>
          <a:xfrm>
            <a:off x="457200" y="1143000"/>
            <a:ext cx="8229240" cy="1066680"/>
          </a:xfrm>
          <a:prstGeom prst="rect">
            <a:avLst/>
          </a:prstGeom>
        </p:spPr>
        <p:txBody>
          <a:bodyPr anchor="ctr" bIns="0" lIns="0" rIns="0" tIns="0" wrap="none"/>
          <a:p>
            <a:endParaRPr/>
          </a:p>
        </p:txBody>
      </p:sp>
      <p:sp>
        <p:nvSpPr>
          <p:cNvPr id="97" name="PlaceHolder 2"/>
          <p:cNvSpPr>
            <a:spLocks noGrp="1"/>
          </p:cNvSpPr>
          <p:nvPr>
            <p:ph type="body"/>
          </p:nvPr>
        </p:nvSpPr>
        <p:spPr>
          <a:xfrm>
            <a:off x="457200" y="2249280"/>
            <a:ext cx="4015440" cy="2062440"/>
          </a:xfrm>
          <a:prstGeom prst="rect">
            <a:avLst/>
          </a:prstGeom>
        </p:spPr>
        <p:txBody>
          <a:bodyPr bIns="0" lIns="0" rIns="0" tIns="0" wrap="none"/>
          <a:p>
            <a:endParaRPr/>
          </a:p>
        </p:txBody>
      </p:sp>
      <p:sp>
        <p:nvSpPr>
          <p:cNvPr id="98" name="PlaceHolder 3"/>
          <p:cNvSpPr>
            <a:spLocks noGrp="1"/>
          </p:cNvSpPr>
          <p:nvPr>
            <p:ph type="body"/>
          </p:nvPr>
        </p:nvSpPr>
        <p:spPr>
          <a:xfrm>
            <a:off x="4673520" y="2249280"/>
            <a:ext cx="4015440" cy="2062440"/>
          </a:xfrm>
          <a:prstGeom prst="rect">
            <a:avLst/>
          </a:prstGeom>
        </p:spPr>
        <p:txBody>
          <a:bodyPr bIns="0" lIns="0" rIns="0" tIns="0" wrap="none"/>
          <a:p>
            <a:endParaRPr/>
          </a:p>
        </p:txBody>
      </p:sp>
      <p:sp>
        <p:nvSpPr>
          <p:cNvPr id="99" name="PlaceHolder 4"/>
          <p:cNvSpPr>
            <a:spLocks noGrp="1"/>
          </p:cNvSpPr>
          <p:nvPr>
            <p:ph type="body"/>
          </p:nvPr>
        </p:nvSpPr>
        <p:spPr>
          <a:xfrm>
            <a:off x="457200" y="4507920"/>
            <a:ext cx="8228520" cy="2062440"/>
          </a:xfrm>
          <a:prstGeom prst="rect">
            <a:avLst/>
          </a:prstGeom>
        </p:spPr>
        <p:txBody>
          <a:bodyPr bIns="0" lIns="0" rIns="0" tIns="0" wrap="none"/>
          <a:p>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preserve="1" type="objOverTx">
  <p:cSld name="Title, Content over Content">
    <p:spTree>
      <p:nvGrpSpPr>
        <p:cNvPr id="1" name=""/>
        <p:cNvGrpSpPr/>
        <p:nvPr/>
      </p:nvGrpSpPr>
      <p:grpSpPr>
        <a:xfrm>
          <a:off x="0" y="0"/>
          <a:ext cx="0" cy="0"/>
          <a:chOff x="0" y="0"/>
          <a:chExt cx="0" cy="0"/>
        </a:xfrm>
      </p:grpSpPr>
      <p:sp>
        <p:nvSpPr>
          <p:cNvPr id="100" name="PlaceHolder 1"/>
          <p:cNvSpPr>
            <a:spLocks noGrp="1"/>
          </p:cNvSpPr>
          <p:nvPr>
            <p:ph type="title"/>
          </p:nvPr>
        </p:nvSpPr>
        <p:spPr>
          <a:xfrm>
            <a:off x="457200" y="1143000"/>
            <a:ext cx="8229240" cy="1066680"/>
          </a:xfrm>
          <a:prstGeom prst="rect">
            <a:avLst/>
          </a:prstGeom>
        </p:spPr>
        <p:txBody>
          <a:bodyPr anchor="ctr" bIns="0" lIns="0" rIns="0" tIns="0" wrap="none"/>
          <a:p>
            <a:endParaRPr/>
          </a:p>
        </p:txBody>
      </p:sp>
      <p:sp>
        <p:nvSpPr>
          <p:cNvPr id="101" name="PlaceHolder 2"/>
          <p:cNvSpPr>
            <a:spLocks noGrp="1"/>
          </p:cNvSpPr>
          <p:nvPr>
            <p:ph type="body"/>
          </p:nvPr>
        </p:nvSpPr>
        <p:spPr>
          <a:xfrm>
            <a:off x="457200" y="2249280"/>
            <a:ext cx="8229240" cy="2062440"/>
          </a:xfrm>
          <a:prstGeom prst="rect">
            <a:avLst/>
          </a:prstGeom>
        </p:spPr>
        <p:txBody>
          <a:bodyPr bIns="0" lIns="0" rIns="0" tIns="0" wrap="none"/>
          <a:p>
            <a:endParaRPr/>
          </a:p>
        </p:txBody>
      </p:sp>
      <p:sp>
        <p:nvSpPr>
          <p:cNvPr id="102" name="PlaceHolder 3"/>
          <p:cNvSpPr>
            <a:spLocks noGrp="1"/>
          </p:cNvSpPr>
          <p:nvPr>
            <p:ph type="body"/>
          </p:nvPr>
        </p:nvSpPr>
        <p:spPr>
          <a:xfrm>
            <a:off x="457200" y="4507920"/>
            <a:ext cx="8229240" cy="2062440"/>
          </a:xfrm>
          <a:prstGeom prst="rect">
            <a:avLst/>
          </a:prstGeom>
        </p:spPr>
        <p:txBody>
          <a:bodyPr bIns="0" lIns="0" rIns="0" tIns="0" wrap="none"/>
          <a:p>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preserve="1" type="fourObj">
  <p:cSld name="Title, 4 Content">
    <p:spTree>
      <p:nvGrpSpPr>
        <p:cNvPr id="1" name=""/>
        <p:cNvGrpSpPr/>
        <p:nvPr/>
      </p:nvGrpSpPr>
      <p:grpSpPr>
        <a:xfrm>
          <a:off x="0" y="0"/>
          <a:ext cx="0" cy="0"/>
          <a:chOff x="0" y="0"/>
          <a:chExt cx="0" cy="0"/>
        </a:xfrm>
      </p:grpSpPr>
      <p:sp>
        <p:nvSpPr>
          <p:cNvPr id="103" name="PlaceHolder 1"/>
          <p:cNvSpPr>
            <a:spLocks noGrp="1"/>
          </p:cNvSpPr>
          <p:nvPr>
            <p:ph type="title"/>
          </p:nvPr>
        </p:nvSpPr>
        <p:spPr>
          <a:xfrm>
            <a:off x="457200" y="1143000"/>
            <a:ext cx="8229240" cy="1066680"/>
          </a:xfrm>
          <a:prstGeom prst="rect">
            <a:avLst/>
          </a:prstGeom>
        </p:spPr>
        <p:txBody>
          <a:bodyPr anchor="ctr" bIns="0" lIns="0" rIns="0" tIns="0" wrap="none"/>
          <a:p>
            <a:endParaRPr/>
          </a:p>
        </p:txBody>
      </p:sp>
      <p:sp>
        <p:nvSpPr>
          <p:cNvPr id="104" name="PlaceHolder 2"/>
          <p:cNvSpPr>
            <a:spLocks noGrp="1"/>
          </p:cNvSpPr>
          <p:nvPr>
            <p:ph type="body"/>
          </p:nvPr>
        </p:nvSpPr>
        <p:spPr>
          <a:xfrm>
            <a:off x="457200" y="2249280"/>
            <a:ext cx="4015440" cy="2062440"/>
          </a:xfrm>
          <a:prstGeom prst="rect">
            <a:avLst/>
          </a:prstGeom>
        </p:spPr>
        <p:txBody>
          <a:bodyPr bIns="0" lIns="0" rIns="0" tIns="0" wrap="none"/>
          <a:p>
            <a:endParaRPr/>
          </a:p>
        </p:txBody>
      </p:sp>
      <p:sp>
        <p:nvSpPr>
          <p:cNvPr id="105" name="PlaceHolder 3"/>
          <p:cNvSpPr>
            <a:spLocks noGrp="1"/>
          </p:cNvSpPr>
          <p:nvPr>
            <p:ph type="body"/>
          </p:nvPr>
        </p:nvSpPr>
        <p:spPr>
          <a:xfrm>
            <a:off x="4673520" y="2249280"/>
            <a:ext cx="4015440" cy="2062440"/>
          </a:xfrm>
          <a:prstGeom prst="rect">
            <a:avLst/>
          </a:prstGeom>
        </p:spPr>
        <p:txBody>
          <a:bodyPr bIns="0" lIns="0" rIns="0" tIns="0" wrap="none"/>
          <a:p>
            <a:endParaRPr/>
          </a:p>
        </p:txBody>
      </p:sp>
      <p:sp>
        <p:nvSpPr>
          <p:cNvPr id="106" name="PlaceHolder 4"/>
          <p:cNvSpPr>
            <a:spLocks noGrp="1"/>
          </p:cNvSpPr>
          <p:nvPr>
            <p:ph type="body"/>
          </p:nvPr>
        </p:nvSpPr>
        <p:spPr>
          <a:xfrm>
            <a:off x="4673520" y="4507920"/>
            <a:ext cx="4015440" cy="2062440"/>
          </a:xfrm>
          <a:prstGeom prst="rect">
            <a:avLst/>
          </a:prstGeom>
        </p:spPr>
        <p:txBody>
          <a:bodyPr bIns="0" lIns="0" rIns="0" tIns="0" wrap="none"/>
          <a:p>
            <a:endParaRPr/>
          </a:p>
        </p:txBody>
      </p:sp>
      <p:sp>
        <p:nvSpPr>
          <p:cNvPr id="107" name="PlaceHolder 5"/>
          <p:cNvSpPr>
            <a:spLocks noGrp="1"/>
          </p:cNvSpPr>
          <p:nvPr>
            <p:ph type="body"/>
          </p:nvPr>
        </p:nvSpPr>
        <p:spPr>
          <a:xfrm>
            <a:off x="457200" y="4507920"/>
            <a:ext cx="4015440" cy="2062440"/>
          </a:xfrm>
          <a:prstGeom prst="rect">
            <a:avLst/>
          </a:prstGeom>
        </p:spPr>
        <p:txBody>
          <a:bodyPr bIns="0" lIns="0" rIns="0" tIns="0" wrap="none"/>
          <a:p>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preserve="1" type="blank">
  <p:cSld name="Title, 6 Content">
    <p:spTree>
      <p:nvGrpSpPr>
        <p:cNvPr id="1" name=""/>
        <p:cNvGrpSpPr/>
        <p:nvPr/>
      </p:nvGrpSpPr>
      <p:grpSpPr>
        <a:xfrm>
          <a:off x="0" y="0"/>
          <a:ext cx="0" cy="0"/>
          <a:chOff x="0" y="0"/>
          <a:chExt cx="0" cy="0"/>
        </a:xfrm>
      </p:grpSpPr>
      <p:sp>
        <p:nvSpPr>
          <p:cNvPr id="108" name="PlaceHolder 1"/>
          <p:cNvSpPr>
            <a:spLocks noGrp="1"/>
          </p:cNvSpPr>
          <p:nvPr>
            <p:ph type="title"/>
          </p:nvPr>
        </p:nvSpPr>
        <p:spPr>
          <a:xfrm>
            <a:off x="457200" y="1143000"/>
            <a:ext cx="8229240" cy="1066680"/>
          </a:xfrm>
          <a:prstGeom prst="rect">
            <a:avLst/>
          </a:prstGeom>
        </p:spPr>
        <p:txBody>
          <a:bodyPr anchor="ctr" bIns="0" lIns="0" rIns="0" tIns="0" wrap="none"/>
          <a:p>
            <a:endParaRPr/>
          </a:p>
        </p:txBody>
      </p:sp>
      <p:sp>
        <p:nvSpPr>
          <p:cNvPr id="109" name="PlaceHolder 2"/>
          <p:cNvSpPr>
            <a:spLocks noGrp="1"/>
          </p:cNvSpPr>
          <p:nvPr>
            <p:ph type="body"/>
          </p:nvPr>
        </p:nvSpPr>
        <p:spPr>
          <a:xfrm>
            <a:off x="457200" y="2249280"/>
            <a:ext cx="4015440" cy="2062440"/>
          </a:xfrm>
          <a:prstGeom prst="rect">
            <a:avLst/>
          </a:prstGeom>
        </p:spPr>
        <p:txBody>
          <a:bodyPr bIns="0" lIns="0" rIns="0" tIns="0" wrap="none"/>
          <a:p>
            <a:endParaRPr/>
          </a:p>
        </p:txBody>
      </p:sp>
      <p:sp>
        <p:nvSpPr>
          <p:cNvPr id="110" name="PlaceHolder 3"/>
          <p:cNvSpPr>
            <a:spLocks noGrp="1"/>
          </p:cNvSpPr>
          <p:nvPr>
            <p:ph type="body"/>
          </p:nvPr>
        </p:nvSpPr>
        <p:spPr>
          <a:xfrm>
            <a:off x="4673520" y="2249280"/>
            <a:ext cx="4015440" cy="2062440"/>
          </a:xfrm>
          <a:prstGeom prst="rect">
            <a:avLst/>
          </a:prstGeom>
        </p:spPr>
        <p:txBody>
          <a:bodyPr bIns="0" lIns="0" rIns="0" tIns="0" wrap="none"/>
          <a:p>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preserve="1" type="obj">
  <p:cSld name="Title,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457200" y="1143000"/>
            <a:ext cx="8229240" cy="1066680"/>
          </a:xfrm>
          <a:prstGeom prst="rect">
            <a:avLst/>
          </a:prstGeom>
        </p:spPr>
        <p:txBody>
          <a:bodyPr anchor="ctr" bIns="0" lIns="0" rIns="0" tIns="0" wrap="none"/>
          <a:p>
            <a:endParaRPr/>
          </a:p>
        </p:txBody>
      </p:sp>
      <p:sp>
        <p:nvSpPr>
          <p:cNvPr id="32" name="PlaceHolder 2"/>
          <p:cNvSpPr>
            <a:spLocks noGrp="1"/>
          </p:cNvSpPr>
          <p:nvPr>
            <p:ph type="body"/>
          </p:nvPr>
        </p:nvSpPr>
        <p:spPr>
          <a:xfrm>
            <a:off x="457200" y="2249280"/>
            <a:ext cx="8229240" cy="4324680"/>
          </a:xfrm>
          <a:prstGeom prst="rect">
            <a:avLst/>
          </a:prstGeom>
        </p:spPr>
        <p:txBody>
          <a:bodyPr bIns="0" lIns="0" rIns="0" tIns="0" wrap="none"/>
          <a:p>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preserve="1" type="twoObj">
  <p:cSld name="Title, 2 Content">
    <p:spTree>
      <p:nvGrpSpPr>
        <p:cNvPr id="1" name=""/>
        <p:cNvGrpSpPr/>
        <p:nvPr/>
      </p:nvGrpSpPr>
      <p:grpSpPr>
        <a:xfrm>
          <a:off x="0" y="0"/>
          <a:ext cx="0" cy="0"/>
          <a:chOff x="0" y="0"/>
          <a:chExt cx="0" cy="0"/>
        </a:xfrm>
      </p:grpSpPr>
      <p:sp>
        <p:nvSpPr>
          <p:cNvPr id="33" name="PlaceHolder 1"/>
          <p:cNvSpPr>
            <a:spLocks noGrp="1"/>
          </p:cNvSpPr>
          <p:nvPr>
            <p:ph type="title"/>
          </p:nvPr>
        </p:nvSpPr>
        <p:spPr>
          <a:xfrm>
            <a:off x="457200" y="1143000"/>
            <a:ext cx="8229240" cy="1066680"/>
          </a:xfrm>
          <a:prstGeom prst="rect">
            <a:avLst/>
          </a:prstGeom>
        </p:spPr>
        <p:txBody>
          <a:bodyPr anchor="ctr" bIns="0" lIns="0" rIns="0" tIns="0" wrap="none"/>
          <a:p>
            <a:endParaRPr/>
          </a:p>
        </p:txBody>
      </p:sp>
      <p:sp>
        <p:nvSpPr>
          <p:cNvPr id="34" name="PlaceHolder 2"/>
          <p:cNvSpPr>
            <a:spLocks noGrp="1"/>
          </p:cNvSpPr>
          <p:nvPr>
            <p:ph type="body"/>
          </p:nvPr>
        </p:nvSpPr>
        <p:spPr>
          <a:xfrm>
            <a:off x="457200" y="2249280"/>
            <a:ext cx="4015440" cy="4324680"/>
          </a:xfrm>
          <a:prstGeom prst="rect">
            <a:avLst/>
          </a:prstGeom>
        </p:spPr>
        <p:txBody>
          <a:bodyPr bIns="0" lIns="0" rIns="0" tIns="0" wrap="none"/>
          <a:p>
            <a:endParaRPr/>
          </a:p>
        </p:txBody>
      </p:sp>
      <p:sp>
        <p:nvSpPr>
          <p:cNvPr id="35" name="PlaceHolder 3"/>
          <p:cNvSpPr>
            <a:spLocks noGrp="1"/>
          </p:cNvSpPr>
          <p:nvPr>
            <p:ph type="body"/>
          </p:nvPr>
        </p:nvSpPr>
        <p:spPr>
          <a:xfrm>
            <a:off x="4673520" y="2249280"/>
            <a:ext cx="4015440" cy="4324680"/>
          </a:xfrm>
          <a:prstGeom prst="rect">
            <a:avLst/>
          </a:prstGeom>
        </p:spPr>
        <p:txBody>
          <a:bodyPr bIns="0" lIns="0" rIns="0" tIns="0" wrap="none"/>
          <a:p>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preserve="1" type="titleOnly">
  <p:cSld name="Title Only">
    <p:spTree>
      <p:nvGrpSpPr>
        <p:cNvPr id="1" name=""/>
        <p:cNvGrpSpPr/>
        <p:nvPr/>
      </p:nvGrpSpPr>
      <p:grpSpPr>
        <a:xfrm>
          <a:off x="0" y="0"/>
          <a:ext cx="0" cy="0"/>
          <a:chOff x="0" y="0"/>
          <a:chExt cx="0" cy="0"/>
        </a:xfrm>
      </p:grpSpPr>
      <p:sp>
        <p:nvSpPr>
          <p:cNvPr id="36" name="PlaceHolder 1"/>
          <p:cNvSpPr>
            <a:spLocks noGrp="1"/>
          </p:cNvSpPr>
          <p:nvPr>
            <p:ph type="title"/>
          </p:nvPr>
        </p:nvSpPr>
        <p:spPr>
          <a:xfrm>
            <a:off x="457200" y="1143000"/>
            <a:ext cx="8229240" cy="1066680"/>
          </a:xfrm>
          <a:prstGeom prst="rect">
            <a:avLst/>
          </a:prstGeom>
        </p:spPr>
        <p:txBody>
          <a:bodyPr anchor="ctr" bIns="0" lIns="0" rIns="0" tIns="0" wrap="none"/>
          <a:p>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preserve="1" type="objOnly">
  <p:cSld name="Centered Text">
    <p:spTree>
      <p:nvGrpSpPr>
        <p:cNvPr id="1" name=""/>
        <p:cNvGrpSpPr/>
        <p:nvPr/>
      </p:nvGrpSpPr>
      <p:grpSpPr>
        <a:xfrm>
          <a:off x="0" y="0"/>
          <a:ext cx="0" cy="0"/>
          <a:chOff x="0" y="0"/>
          <a:chExt cx="0" cy="0"/>
        </a:xfrm>
      </p:grpSpPr>
      <p:sp>
        <p:nvSpPr>
          <p:cNvPr id="37" name="PlaceHolder 1"/>
          <p:cNvSpPr>
            <a:spLocks noGrp="1"/>
          </p:cNvSpPr>
          <p:nvPr>
            <p:ph type="subTitle"/>
          </p:nvPr>
        </p:nvSpPr>
        <p:spPr>
          <a:xfrm>
            <a:off x="457200" y="1143000"/>
            <a:ext cx="8229240" cy="5430960"/>
          </a:xfrm>
          <a:prstGeom prst="rect">
            <a:avLst/>
          </a:prstGeom>
        </p:spPr>
        <p:txBody>
          <a:bodyPr anchor="ctr" bIns="0" lIns="0" rIns="0" tIns="0" wrap="none"/>
          <a:p>
            <a:pPr algn="ctr"/>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preserve="1" type="twoObjAndObj">
  <p:cSld name="Title, 2 Content and Content">
    <p:spTree>
      <p:nvGrpSpPr>
        <p:cNvPr id="1" name=""/>
        <p:cNvGrpSpPr/>
        <p:nvPr/>
      </p:nvGrpSpPr>
      <p:grpSpPr>
        <a:xfrm>
          <a:off x="0" y="0"/>
          <a:ext cx="0" cy="0"/>
          <a:chOff x="0" y="0"/>
          <a:chExt cx="0" cy="0"/>
        </a:xfrm>
      </p:grpSpPr>
      <p:sp>
        <p:nvSpPr>
          <p:cNvPr id="38" name="PlaceHolder 1"/>
          <p:cNvSpPr>
            <a:spLocks noGrp="1"/>
          </p:cNvSpPr>
          <p:nvPr>
            <p:ph type="title"/>
          </p:nvPr>
        </p:nvSpPr>
        <p:spPr>
          <a:xfrm>
            <a:off x="457200" y="1143000"/>
            <a:ext cx="8229240" cy="1066680"/>
          </a:xfrm>
          <a:prstGeom prst="rect">
            <a:avLst/>
          </a:prstGeom>
        </p:spPr>
        <p:txBody>
          <a:bodyPr anchor="ctr" bIns="0" lIns="0" rIns="0" tIns="0" wrap="none"/>
          <a:p>
            <a:endParaRPr/>
          </a:p>
        </p:txBody>
      </p:sp>
      <p:sp>
        <p:nvSpPr>
          <p:cNvPr id="39" name="PlaceHolder 2"/>
          <p:cNvSpPr>
            <a:spLocks noGrp="1"/>
          </p:cNvSpPr>
          <p:nvPr>
            <p:ph type="body"/>
          </p:nvPr>
        </p:nvSpPr>
        <p:spPr>
          <a:xfrm>
            <a:off x="457200" y="2249280"/>
            <a:ext cx="4015440" cy="2062440"/>
          </a:xfrm>
          <a:prstGeom prst="rect">
            <a:avLst/>
          </a:prstGeom>
        </p:spPr>
        <p:txBody>
          <a:bodyPr bIns="0" lIns="0" rIns="0" tIns="0" wrap="none"/>
          <a:p>
            <a:endParaRPr/>
          </a:p>
        </p:txBody>
      </p:sp>
      <p:sp>
        <p:nvSpPr>
          <p:cNvPr id="40" name="PlaceHolder 3"/>
          <p:cNvSpPr>
            <a:spLocks noGrp="1"/>
          </p:cNvSpPr>
          <p:nvPr>
            <p:ph type="body"/>
          </p:nvPr>
        </p:nvSpPr>
        <p:spPr>
          <a:xfrm>
            <a:off x="457200" y="4507920"/>
            <a:ext cx="4015440" cy="2062440"/>
          </a:xfrm>
          <a:prstGeom prst="rect">
            <a:avLst/>
          </a:prstGeom>
        </p:spPr>
        <p:txBody>
          <a:bodyPr bIns="0" lIns="0" rIns="0" tIns="0" wrap="none"/>
          <a:p>
            <a:endParaRPr/>
          </a:p>
        </p:txBody>
      </p:sp>
      <p:sp>
        <p:nvSpPr>
          <p:cNvPr id="41" name="PlaceHolder 4"/>
          <p:cNvSpPr>
            <a:spLocks noGrp="1"/>
          </p:cNvSpPr>
          <p:nvPr>
            <p:ph type="body"/>
          </p:nvPr>
        </p:nvSpPr>
        <p:spPr>
          <a:xfrm>
            <a:off x="4673520" y="2249280"/>
            <a:ext cx="4015440" cy="4324680"/>
          </a:xfrm>
          <a:prstGeom prst="rect">
            <a:avLst/>
          </a:prstGeom>
        </p:spPr>
        <p:txBody>
          <a:bodyPr bIns="0" lIns="0" rIns="0" tIns="0" wrap="none"/>
          <a:p>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preserve="1" type="objAndTwoObj">
  <p:cSld name="Title Content and 2 Content">
    <p:spTree>
      <p:nvGrpSpPr>
        <p:cNvPr id="1" name=""/>
        <p:cNvGrpSpPr/>
        <p:nvPr/>
      </p:nvGrpSpPr>
      <p:grpSpPr>
        <a:xfrm>
          <a:off x="0" y="0"/>
          <a:ext cx="0" cy="0"/>
          <a:chOff x="0" y="0"/>
          <a:chExt cx="0" cy="0"/>
        </a:xfrm>
      </p:grpSpPr>
      <p:sp>
        <p:nvSpPr>
          <p:cNvPr id="42" name="PlaceHolder 1"/>
          <p:cNvSpPr>
            <a:spLocks noGrp="1"/>
          </p:cNvSpPr>
          <p:nvPr>
            <p:ph type="title"/>
          </p:nvPr>
        </p:nvSpPr>
        <p:spPr>
          <a:xfrm>
            <a:off x="457200" y="1143000"/>
            <a:ext cx="8229240" cy="1066680"/>
          </a:xfrm>
          <a:prstGeom prst="rect">
            <a:avLst/>
          </a:prstGeom>
        </p:spPr>
        <p:txBody>
          <a:bodyPr anchor="ctr" bIns="0" lIns="0" rIns="0" tIns="0" wrap="none"/>
          <a:p>
            <a:endParaRPr/>
          </a:p>
        </p:txBody>
      </p:sp>
      <p:sp>
        <p:nvSpPr>
          <p:cNvPr id="43" name="PlaceHolder 2"/>
          <p:cNvSpPr>
            <a:spLocks noGrp="1"/>
          </p:cNvSpPr>
          <p:nvPr>
            <p:ph type="body"/>
          </p:nvPr>
        </p:nvSpPr>
        <p:spPr>
          <a:xfrm>
            <a:off x="457200" y="2249280"/>
            <a:ext cx="4015440" cy="4324680"/>
          </a:xfrm>
          <a:prstGeom prst="rect">
            <a:avLst/>
          </a:prstGeom>
        </p:spPr>
        <p:txBody>
          <a:bodyPr bIns="0" lIns="0" rIns="0" tIns="0" wrap="none"/>
          <a:p>
            <a:endParaRPr/>
          </a:p>
        </p:txBody>
      </p:sp>
      <p:sp>
        <p:nvSpPr>
          <p:cNvPr id="44" name="PlaceHolder 3"/>
          <p:cNvSpPr>
            <a:spLocks noGrp="1"/>
          </p:cNvSpPr>
          <p:nvPr>
            <p:ph type="body"/>
          </p:nvPr>
        </p:nvSpPr>
        <p:spPr>
          <a:xfrm>
            <a:off x="4673520" y="2249280"/>
            <a:ext cx="4015440" cy="2062440"/>
          </a:xfrm>
          <a:prstGeom prst="rect">
            <a:avLst/>
          </a:prstGeom>
        </p:spPr>
        <p:txBody>
          <a:bodyPr bIns="0" lIns="0" rIns="0" tIns="0" wrap="none"/>
          <a:p>
            <a:endParaRPr/>
          </a:p>
        </p:txBody>
      </p:sp>
      <p:sp>
        <p:nvSpPr>
          <p:cNvPr id="45" name="PlaceHolder 4"/>
          <p:cNvSpPr>
            <a:spLocks noGrp="1"/>
          </p:cNvSpPr>
          <p:nvPr>
            <p:ph type="body"/>
          </p:nvPr>
        </p:nvSpPr>
        <p:spPr>
          <a:xfrm>
            <a:off x="4673520" y="4507920"/>
            <a:ext cx="4015440" cy="2062440"/>
          </a:xfrm>
          <a:prstGeom prst="rect">
            <a:avLst/>
          </a:prstGeom>
        </p:spPr>
        <p:txBody>
          <a:bodyPr bIns="0" lIns="0" rIns="0" tIns="0" wrap="none"/>
          <a:p>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preserve="1" type="twoObjOverTx">
  <p:cSld name="Title, 2 Content over Content">
    <p:spTree>
      <p:nvGrpSpPr>
        <p:cNvPr id="1" name=""/>
        <p:cNvGrpSpPr/>
        <p:nvPr/>
      </p:nvGrpSpPr>
      <p:grpSpPr>
        <a:xfrm>
          <a:off x="0" y="0"/>
          <a:ext cx="0" cy="0"/>
          <a:chOff x="0" y="0"/>
          <a:chExt cx="0" cy="0"/>
        </a:xfrm>
      </p:grpSpPr>
      <p:sp>
        <p:nvSpPr>
          <p:cNvPr id="46" name="PlaceHolder 1"/>
          <p:cNvSpPr>
            <a:spLocks noGrp="1"/>
          </p:cNvSpPr>
          <p:nvPr>
            <p:ph type="title"/>
          </p:nvPr>
        </p:nvSpPr>
        <p:spPr>
          <a:xfrm>
            <a:off x="457200" y="1143000"/>
            <a:ext cx="8229240" cy="1066680"/>
          </a:xfrm>
          <a:prstGeom prst="rect">
            <a:avLst/>
          </a:prstGeom>
        </p:spPr>
        <p:txBody>
          <a:bodyPr anchor="ctr" bIns="0" lIns="0" rIns="0" tIns="0" wrap="none"/>
          <a:p>
            <a:endParaRPr/>
          </a:p>
        </p:txBody>
      </p:sp>
      <p:sp>
        <p:nvSpPr>
          <p:cNvPr id="47" name="PlaceHolder 2"/>
          <p:cNvSpPr>
            <a:spLocks noGrp="1"/>
          </p:cNvSpPr>
          <p:nvPr>
            <p:ph type="body"/>
          </p:nvPr>
        </p:nvSpPr>
        <p:spPr>
          <a:xfrm>
            <a:off x="457200" y="2249280"/>
            <a:ext cx="4015440" cy="2062440"/>
          </a:xfrm>
          <a:prstGeom prst="rect">
            <a:avLst/>
          </a:prstGeom>
        </p:spPr>
        <p:txBody>
          <a:bodyPr bIns="0" lIns="0" rIns="0" tIns="0" wrap="none"/>
          <a:p>
            <a:endParaRPr/>
          </a:p>
        </p:txBody>
      </p:sp>
      <p:sp>
        <p:nvSpPr>
          <p:cNvPr id="48" name="PlaceHolder 3"/>
          <p:cNvSpPr>
            <a:spLocks noGrp="1"/>
          </p:cNvSpPr>
          <p:nvPr>
            <p:ph type="body"/>
          </p:nvPr>
        </p:nvSpPr>
        <p:spPr>
          <a:xfrm>
            <a:off x="4673520" y="2249280"/>
            <a:ext cx="4015440" cy="2062440"/>
          </a:xfrm>
          <a:prstGeom prst="rect">
            <a:avLst/>
          </a:prstGeom>
        </p:spPr>
        <p:txBody>
          <a:bodyPr bIns="0" lIns="0" rIns="0" tIns="0" wrap="none"/>
          <a:p>
            <a:endParaRPr/>
          </a:p>
        </p:txBody>
      </p:sp>
      <p:sp>
        <p:nvSpPr>
          <p:cNvPr id="49" name="PlaceHolder 4"/>
          <p:cNvSpPr>
            <a:spLocks noGrp="1"/>
          </p:cNvSpPr>
          <p:nvPr>
            <p:ph type="body"/>
          </p:nvPr>
        </p:nvSpPr>
        <p:spPr>
          <a:xfrm>
            <a:off x="457200" y="4507920"/>
            <a:ext cx="8228520" cy="2062440"/>
          </a:xfrm>
          <a:prstGeom prst="rect">
            <a:avLst/>
          </a:prstGeom>
        </p:spPr>
        <p:txBody>
          <a:bodyPr bIns="0" lIns="0" rIns="0" tIns="0" wrap="none"/>
          <a:p>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slideMaster1.xml><?xml version="1.0" encoding="utf-8"?>
<p:sldMaster xmlns:a="http://schemas.openxmlformats.org/drawingml/2006/main" xmlns:p="http://schemas.openxmlformats.org/presentationml/2006/main" xmlns:r="http://schemas.openxmlformats.org/officeDocument/2006/relationships">
  <p:cSld>
    <p:bg>
      <p:bgPr>
        <a:solidFill>
          <a:srgbClr val="ffffff"/>
        </a:solidFill>
      </p:bgPr>
    </p:bg>
    <p:spTree>
      <p:nvGrpSpPr>
        <p:cNvPr id="1" name=""/>
        <p:cNvGrpSpPr/>
        <p:nvPr/>
      </p:nvGrpSpPr>
      <p:grpSpPr>
        <a:xfrm>
          <a:off x="0" y="0"/>
          <a:ext cx="0" cy="0"/>
          <a:chOff x="0" y="0"/>
          <a:chExt cx="0" cy="0"/>
        </a:xfrm>
      </p:grpSpPr>
      <p:sp>
        <p:nvSpPr>
          <p:cNvPr id="0" name="CustomShape 1"/>
          <p:cNvSpPr/>
          <p:nvPr/>
        </p:nvSpPr>
        <p:spPr>
          <a:xfrm>
            <a:off x="0" y="366840"/>
            <a:ext cx="9143640" cy="83880"/>
          </a:xfrm>
          <a:prstGeom prst="rect">
            <a:avLst/>
          </a:prstGeom>
          <a:solidFill>
            <a:srgbClr val="009dd9"/>
          </a:solidFill>
        </p:spPr>
      </p:sp>
      <p:sp>
        <p:nvSpPr>
          <p:cNvPr id="1" name="CustomShape 2"/>
          <p:cNvSpPr/>
          <p:nvPr/>
        </p:nvSpPr>
        <p:spPr>
          <a:xfrm>
            <a:off x="0" y="0"/>
            <a:ext cx="9143640" cy="310320"/>
          </a:xfrm>
          <a:prstGeom prst="rect">
            <a:avLst/>
          </a:prstGeom>
          <a:solidFill>
            <a:srgbClr val="04617b"/>
          </a:solidFill>
        </p:spPr>
      </p:sp>
      <p:sp>
        <p:nvSpPr>
          <p:cNvPr id="2" name="CustomShape 3"/>
          <p:cNvSpPr/>
          <p:nvPr/>
        </p:nvSpPr>
        <p:spPr>
          <a:xfrm>
            <a:off x="0" y="308160"/>
            <a:ext cx="9143640" cy="91080"/>
          </a:xfrm>
          <a:prstGeom prst="rect">
            <a:avLst/>
          </a:prstGeom>
          <a:solidFill>
            <a:srgbClr val="009dd9"/>
          </a:solidFill>
        </p:spPr>
      </p:sp>
      <p:sp>
        <p:nvSpPr>
          <p:cNvPr id="3" name="CustomShape 4"/>
          <p:cNvSpPr/>
          <p:nvPr/>
        </p:nvSpPr>
        <p:spPr>
          <a:xfrm flipV="1" rot="10800000">
            <a:off x="1676520" y="269280"/>
            <a:ext cx="3733560" cy="90720"/>
          </a:xfrm>
          <a:prstGeom prst="rect">
            <a:avLst/>
          </a:prstGeom>
          <a:solidFill>
            <a:srgbClr val="009dd9"/>
          </a:solidFill>
        </p:spPr>
      </p:sp>
      <p:sp>
        <p:nvSpPr>
          <p:cNvPr id="4" name="CustomShape 5"/>
          <p:cNvSpPr/>
          <p:nvPr/>
        </p:nvSpPr>
        <p:spPr>
          <a:xfrm flipV="1" rot="10800000">
            <a:off x="1676520" y="259560"/>
            <a:ext cx="3733560" cy="179640"/>
          </a:xfrm>
          <a:prstGeom prst="rect">
            <a:avLst/>
          </a:prstGeom>
          <a:solidFill>
            <a:srgbClr val="009dd9"/>
          </a:solidFill>
        </p:spPr>
      </p:sp>
      <p:sp>
        <p:nvSpPr>
          <p:cNvPr id="5" name="CustomShape 6"/>
          <p:cNvSpPr/>
          <p:nvPr/>
        </p:nvSpPr>
        <p:spPr>
          <a:xfrm>
            <a:off x="5407200" y="497520"/>
            <a:ext cx="3062880" cy="27000"/>
          </a:xfrm>
          <a:prstGeom prst="roundRect">
            <a:avLst>
              <a:gd fmla="val 16667" name="adj"/>
            </a:avLst>
          </a:prstGeom>
          <a:solidFill>
            <a:srgbClr val="ffffff"/>
          </a:solidFill>
        </p:spPr>
      </p:sp>
      <p:sp>
        <p:nvSpPr>
          <p:cNvPr id="6" name="CustomShape 7"/>
          <p:cNvSpPr/>
          <p:nvPr/>
        </p:nvSpPr>
        <p:spPr>
          <a:xfrm>
            <a:off x="7373520" y="588960"/>
            <a:ext cx="1599840" cy="36360"/>
          </a:xfrm>
          <a:prstGeom prst="roundRect">
            <a:avLst>
              <a:gd fmla="val 16667" name="adj"/>
            </a:avLst>
          </a:prstGeom>
          <a:solidFill>
            <a:srgbClr val="ffffff"/>
          </a:solidFill>
        </p:spPr>
      </p:sp>
      <p:sp>
        <p:nvSpPr>
          <p:cNvPr id="7" name="CustomShape 8"/>
          <p:cNvSpPr/>
          <p:nvPr/>
        </p:nvSpPr>
        <p:spPr>
          <a:xfrm>
            <a:off x="9084960" y="-2160"/>
            <a:ext cx="57240" cy="621360"/>
          </a:xfrm>
          <a:prstGeom prst="rect">
            <a:avLst/>
          </a:prstGeom>
          <a:solidFill>
            <a:srgbClr val="ffffff"/>
          </a:solidFill>
        </p:spPr>
      </p:sp>
      <p:sp>
        <p:nvSpPr>
          <p:cNvPr id="8" name="CustomShape 9"/>
          <p:cNvSpPr/>
          <p:nvPr/>
        </p:nvSpPr>
        <p:spPr>
          <a:xfrm>
            <a:off x="9044640" y="-2160"/>
            <a:ext cx="27000" cy="621360"/>
          </a:xfrm>
          <a:prstGeom prst="rect">
            <a:avLst/>
          </a:prstGeom>
          <a:solidFill>
            <a:srgbClr val="ffffff"/>
          </a:solidFill>
        </p:spPr>
      </p:sp>
      <p:sp>
        <p:nvSpPr>
          <p:cNvPr id="9" name="CustomShape 10"/>
          <p:cNvSpPr/>
          <p:nvPr/>
        </p:nvSpPr>
        <p:spPr>
          <a:xfrm>
            <a:off x="9025560" y="-2160"/>
            <a:ext cx="8640" cy="621360"/>
          </a:xfrm>
          <a:prstGeom prst="rect">
            <a:avLst/>
          </a:prstGeom>
          <a:solidFill>
            <a:srgbClr val="ffffff"/>
          </a:solidFill>
        </p:spPr>
      </p:sp>
      <p:sp>
        <p:nvSpPr>
          <p:cNvPr id="10" name="CustomShape 11"/>
          <p:cNvSpPr/>
          <p:nvPr/>
        </p:nvSpPr>
        <p:spPr>
          <a:xfrm>
            <a:off x="8975520" y="-2160"/>
            <a:ext cx="27000" cy="621360"/>
          </a:xfrm>
          <a:prstGeom prst="rect">
            <a:avLst/>
          </a:prstGeom>
          <a:solidFill>
            <a:srgbClr val="ffffff"/>
          </a:solidFill>
        </p:spPr>
      </p:sp>
      <p:sp>
        <p:nvSpPr>
          <p:cNvPr id="11" name="CustomShape 12"/>
          <p:cNvSpPr/>
          <p:nvPr/>
        </p:nvSpPr>
        <p:spPr>
          <a:xfrm>
            <a:off x="8915760" y="360"/>
            <a:ext cx="54360" cy="585000"/>
          </a:xfrm>
          <a:prstGeom prst="rect">
            <a:avLst/>
          </a:prstGeom>
          <a:solidFill>
            <a:srgbClr val="ffffff"/>
          </a:solidFill>
        </p:spPr>
      </p:sp>
      <p:sp>
        <p:nvSpPr>
          <p:cNvPr id="12" name="CustomShape 13"/>
          <p:cNvSpPr/>
          <p:nvPr/>
        </p:nvSpPr>
        <p:spPr>
          <a:xfrm>
            <a:off x="8873640" y="360"/>
            <a:ext cx="8640" cy="585000"/>
          </a:xfrm>
          <a:prstGeom prst="rect">
            <a:avLst/>
          </a:prstGeom>
          <a:solidFill>
            <a:srgbClr val="ffffff"/>
          </a:solidFill>
        </p:spPr>
      </p:sp>
      <p:sp>
        <p:nvSpPr>
          <p:cNvPr id="13" name="CustomShape 14"/>
          <p:cNvSpPr/>
          <p:nvPr/>
        </p:nvSpPr>
        <p:spPr>
          <a:xfrm flipV="1" rot="10800000">
            <a:off x="1676520" y="3718800"/>
            <a:ext cx="3733560" cy="90720"/>
          </a:xfrm>
          <a:prstGeom prst="rect">
            <a:avLst/>
          </a:prstGeom>
          <a:solidFill>
            <a:srgbClr val="009dd9"/>
          </a:solidFill>
        </p:spPr>
      </p:sp>
      <p:sp>
        <p:nvSpPr>
          <p:cNvPr id="14" name="CustomShape 15"/>
          <p:cNvSpPr/>
          <p:nvPr/>
        </p:nvSpPr>
        <p:spPr>
          <a:xfrm flipV="1" rot="10800000">
            <a:off x="1676520" y="3705120"/>
            <a:ext cx="3733560" cy="191520"/>
          </a:xfrm>
          <a:prstGeom prst="rect">
            <a:avLst/>
          </a:prstGeom>
          <a:solidFill>
            <a:srgbClr val="009dd9"/>
          </a:solidFill>
        </p:spPr>
      </p:sp>
      <p:sp>
        <p:nvSpPr>
          <p:cNvPr id="15" name="CustomShape 16"/>
          <p:cNvSpPr/>
          <p:nvPr/>
        </p:nvSpPr>
        <p:spPr>
          <a:xfrm flipV="1" rot="10800000">
            <a:off x="1676520" y="4106160"/>
            <a:ext cx="3733560" cy="8640"/>
          </a:xfrm>
          <a:prstGeom prst="rect">
            <a:avLst/>
          </a:prstGeom>
          <a:solidFill>
            <a:srgbClr val="009dd9"/>
          </a:solidFill>
        </p:spPr>
      </p:sp>
      <p:sp>
        <p:nvSpPr>
          <p:cNvPr id="16" name="CustomShape 17"/>
          <p:cNvSpPr/>
          <p:nvPr/>
        </p:nvSpPr>
        <p:spPr>
          <a:xfrm flipV="1" rot="10800000">
            <a:off x="3444480" y="4146120"/>
            <a:ext cx="1965600" cy="18000"/>
          </a:xfrm>
          <a:prstGeom prst="rect">
            <a:avLst/>
          </a:prstGeom>
          <a:solidFill>
            <a:srgbClr val="009dd9"/>
          </a:solidFill>
        </p:spPr>
      </p:sp>
      <p:sp>
        <p:nvSpPr>
          <p:cNvPr id="17" name="CustomShape 18"/>
          <p:cNvSpPr/>
          <p:nvPr/>
        </p:nvSpPr>
        <p:spPr>
          <a:xfrm flipV="1" rot="10800000">
            <a:off x="3444480" y="4190400"/>
            <a:ext cx="1965600" cy="8640"/>
          </a:xfrm>
          <a:prstGeom prst="rect">
            <a:avLst/>
          </a:prstGeom>
          <a:solidFill>
            <a:srgbClr val="009dd9"/>
          </a:solidFill>
        </p:spPr>
      </p:sp>
      <p:sp>
        <p:nvSpPr>
          <p:cNvPr id="18" name="CustomShape 19"/>
          <p:cNvSpPr/>
          <p:nvPr/>
        </p:nvSpPr>
        <p:spPr>
          <a:xfrm>
            <a:off x="5410080" y="3962520"/>
            <a:ext cx="3062880" cy="27000"/>
          </a:xfrm>
          <a:prstGeom prst="roundRect">
            <a:avLst>
              <a:gd fmla="val 16667" name="adj"/>
            </a:avLst>
          </a:prstGeom>
          <a:solidFill>
            <a:srgbClr val="ffffff"/>
          </a:solidFill>
        </p:spPr>
      </p:sp>
      <p:sp>
        <p:nvSpPr>
          <p:cNvPr id="19" name="CustomShape 20"/>
          <p:cNvSpPr/>
          <p:nvPr/>
        </p:nvSpPr>
        <p:spPr>
          <a:xfrm>
            <a:off x="7376400" y="4061160"/>
            <a:ext cx="1599840" cy="36360"/>
          </a:xfrm>
          <a:prstGeom prst="roundRect">
            <a:avLst>
              <a:gd fmla="val 16667" name="adj"/>
            </a:avLst>
          </a:prstGeom>
          <a:solidFill>
            <a:srgbClr val="ffffff"/>
          </a:solidFill>
        </p:spPr>
      </p:sp>
      <p:sp>
        <p:nvSpPr>
          <p:cNvPr id="20" name="CustomShape 21"/>
          <p:cNvSpPr/>
          <p:nvPr/>
        </p:nvSpPr>
        <p:spPr>
          <a:xfrm>
            <a:off x="0" y="3649680"/>
            <a:ext cx="9143640" cy="243720"/>
          </a:xfrm>
          <a:prstGeom prst="rect">
            <a:avLst/>
          </a:prstGeom>
          <a:solidFill>
            <a:srgbClr val="009dd9"/>
          </a:solidFill>
        </p:spPr>
      </p:sp>
      <p:sp>
        <p:nvSpPr>
          <p:cNvPr id="21" name="CustomShape 22"/>
          <p:cNvSpPr/>
          <p:nvPr/>
        </p:nvSpPr>
        <p:spPr>
          <a:xfrm>
            <a:off x="0" y="3675600"/>
            <a:ext cx="9143640" cy="140400"/>
          </a:xfrm>
          <a:prstGeom prst="rect">
            <a:avLst/>
          </a:prstGeom>
          <a:solidFill>
            <a:srgbClr val="009dd9"/>
          </a:solidFill>
        </p:spPr>
      </p:sp>
      <p:sp>
        <p:nvSpPr>
          <p:cNvPr id="22" name="CustomShape 23"/>
          <p:cNvSpPr/>
          <p:nvPr/>
        </p:nvSpPr>
        <p:spPr>
          <a:xfrm flipV="1" rot="10800000">
            <a:off x="3684600" y="3394080"/>
            <a:ext cx="2729520" cy="248040"/>
          </a:xfrm>
          <a:prstGeom prst="rect">
            <a:avLst/>
          </a:prstGeom>
          <a:solidFill>
            <a:srgbClr val="009dd9"/>
          </a:solidFill>
        </p:spPr>
      </p:sp>
      <p:sp>
        <p:nvSpPr>
          <p:cNvPr id="23" name="CustomShape 24"/>
          <p:cNvSpPr/>
          <p:nvPr/>
        </p:nvSpPr>
        <p:spPr>
          <a:xfrm>
            <a:off x="0" y="0"/>
            <a:ext cx="9143640" cy="3701520"/>
          </a:xfrm>
          <a:prstGeom prst="rect">
            <a:avLst/>
          </a:prstGeom>
          <a:solidFill>
            <a:srgbClr val="04617b"/>
          </a:solidFill>
        </p:spPr>
      </p:sp>
      <p:sp>
        <p:nvSpPr>
          <p:cNvPr id="24" name="PlaceHolder 25"/>
          <p:cNvSpPr>
            <a:spLocks noGrp="1"/>
          </p:cNvSpPr>
          <p:nvPr>
            <p:ph type="title"/>
          </p:nvPr>
        </p:nvSpPr>
        <p:spPr>
          <a:xfrm>
            <a:off x="457200" y="2401920"/>
            <a:ext cx="8457840" cy="1469520"/>
          </a:xfrm>
          <a:prstGeom prst="rect">
            <a:avLst/>
          </a:prstGeom>
        </p:spPr>
        <p:txBody>
          <a:bodyPr anchor="b" bIns="45000" lIns="90000" rIns="90000" tIns="45000"/>
          <a:p>
            <a:pPr>
              <a:lnSpc>
                <a:spcPct val="100000"/>
              </a:lnSpc>
            </a:pPr>
            <a:r>
              <a:rPr lang="ru-RU" sz="4400">
                <a:solidFill>
                  <a:srgbClr val="ffffff"/>
                </a:solidFill>
                <a:latin typeface="Trebuchet MS"/>
              </a:rPr>
              <a:t>Для правки текста заголовка щелкните мышьюОбразец заголовка</a:t>
            </a:r>
            <a:endParaRPr/>
          </a:p>
        </p:txBody>
      </p:sp>
      <p:sp>
        <p:nvSpPr>
          <p:cNvPr id="25" name="PlaceHolder 26"/>
          <p:cNvSpPr>
            <a:spLocks noGrp="1"/>
          </p:cNvSpPr>
          <p:nvPr>
            <p:ph type="dt"/>
          </p:nvPr>
        </p:nvSpPr>
        <p:spPr>
          <a:xfrm>
            <a:off x="6705720" y="4206240"/>
            <a:ext cx="959760" cy="456840"/>
          </a:xfrm>
          <a:prstGeom prst="rect">
            <a:avLst/>
          </a:prstGeom>
        </p:spPr>
        <p:txBody>
          <a:bodyPr bIns="45000" lIns="90000" rIns="90000" tIns="45000"/>
          <a:p>
            <a:pPr>
              <a:lnSpc>
                <a:spcPct val="100000"/>
              </a:lnSpc>
            </a:pPr>
            <a:r>
              <a:rPr lang="ru-RU" sz="800">
                <a:solidFill>
                  <a:srgbClr val="009dd9"/>
                </a:solidFill>
                <a:latin typeface="Georgia"/>
              </a:rPr>
              <a:t>16.11.13</a:t>
            </a:r>
            <a:endParaRPr/>
          </a:p>
        </p:txBody>
      </p:sp>
      <p:sp>
        <p:nvSpPr>
          <p:cNvPr id="26" name="PlaceHolder 27"/>
          <p:cNvSpPr>
            <a:spLocks noGrp="1"/>
          </p:cNvSpPr>
          <p:nvPr>
            <p:ph type="ftr"/>
          </p:nvPr>
        </p:nvSpPr>
        <p:spPr>
          <a:xfrm>
            <a:off x="5410080" y="4205160"/>
            <a:ext cx="1294920" cy="456840"/>
          </a:xfrm>
          <a:prstGeom prst="rect">
            <a:avLst/>
          </a:prstGeom>
        </p:spPr>
        <p:txBody>
          <a:bodyPr bIns="45000" lIns="90000" rIns="90000" tIns="45000"/>
          <a:p>
            <a:endParaRPr/>
          </a:p>
        </p:txBody>
      </p:sp>
      <p:sp>
        <p:nvSpPr>
          <p:cNvPr id="27" name="PlaceHolder 28"/>
          <p:cNvSpPr>
            <a:spLocks noGrp="1"/>
          </p:cNvSpPr>
          <p:nvPr>
            <p:ph type="sldNum"/>
          </p:nvPr>
        </p:nvSpPr>
        <p:spPr>
          <a:xfrm>
            <a:off x="8319960" y="1080"/>
            <a:ext cx="747360" cy="365400"/>
          </a:xfrm>
          <a:prstGeom prst="rect">
            <a:avLst/>
          </a:prstGeom>
        </p:spPr>
        <p:txBody>
          <a:bodyPr anchor="b" bIns="45000" lIns="90000" rIns="90000" tIns="45000"/>
          <a:p>
            <a:pPr algn="r">
              <a:lnSpc>
                <a:spcPct val="100000"/>
              </a:lnSpc>
            </a:pPr>
            <a:fld id="{797C570A-AE7C-49AD-BD3C-84B3A667EFDC}" type="slidenum">
              <a:rPr lang="ru-RU">
                <a:solidFill>
                  <a:srgbClr val="ffffff"/>
                </a:solidFill>
                <a:latin typeface="Georgia"/>
              </a:rPr>
              <a:t>&lt;номер&gt;</a:t>
            </a:fld>
            <a:endParaRPr/>
          </a:p>
        </p:txBody>
      </p:sp>
      <p:sp>
        <p:nvSpPr>
          <p:cNvPr id="28" name="PlaceHolder 29"/>
          <p:cNvSpPr>
            <a:spLocks noGrp="1"/>
          </p:cNvSpPr>
          <p:nvPr>
            <p:ph type="body"/>
          </p:nvPr>
        </p:nvSpPr>
        <p:spPr>
          <a:xfrm>
            <a:off x="457200" y="1604520"/>
            <a:ext cx="8046360" cy="3977280"/>
          </a:xfrm>
          <a:prstGeom prst="rect">
            <a:avLst/>
          </a:prstGeom>
        </p:spPr>
        <p:txBody>
          <a:bodyPr bIns="0" lIns="0" rIns="0" tIns="0" wrap="none"/>
          <a:p>
            <a:pPr>
              <a:buSzPct val="25000"/>
              <a:buFont typeface="StarSymbol"/>
              <a:buChar char=""/>
            </a:pPr>
            <a:r>
              <a:rPr lang="ru-RU"/>
              <a:t>Для правки структуры щелкните мышью</a:t>
            </a:r>
            <a:endParaRPr/>
          </a:p>
          <a:p>
            <a:pPr lvl="1">
              <a:buSzPct val="25000"/>
              <a:buFont typeface="StarSymbol"/>
              <a:buChar char=""/>
            </a:pPr>
            <a:r>
              <a:rPr lang="ru-RU"/>
              <a:t>Второй уровень структуры</a:t>
            </a:r>
            <a:endParaRPr/>
          </a:p>
          <a:p>
            <a:pPr lvl="2">
              <a:buSzPct val="25000"/>
              <a:buFont typeface="StarSymbol"/>
              <a:buChar char=""/>
            </a:pPr>
            <a:r>
              <a:rPr lang="ru-RU"/>
              <a:t>Третий уровень структуры</a:t>
            </a:r>
            <a:endParaRPr/>
          </a:p>
          <a:p>
            <a:pPr lvl="3">
              <a:buSzPct val="25000"/>
              <a:buFont typeface="StarSymbol"/>
              <a:buChar char=""/>
            </a:pPr>
            <a:r>
              <a:rPr lang="ru-RU"/>
              <a:t>Четвёртый уровень структуры</a:t>
            </a:r>
            <a:endParaRPr/>
          </a:p>
          <a:p>
            <a:pPr lvl="4">
              <a:buSzPct val="25000"/>
              <a:buFont typeface="StarSymbol"/>
              <a:buChar char=""/>
            </a:pPr>
            <a:r>
              <a:rPr lang="ru-RU"/>
              <a:t>Пятый уровень структуры</a:t>
            </a:r>
            <a:endParaRPr/>
          </a:p>
          <a:p>
            <a:pPr lvl="5">
              <a:buSzPct val="25000"/>
              <a:buFont typeface="StarSymbol"/>
              <a:buChar char=""/>
            </a:pPr>
            <a:r>
              <a:rPr lang="ru-RU"/>
              <a:t>Шестой уровень структуры</a:t>
            </a:r>
            <a:endParaRPr/>
          </a:p>
          <a:p>
            <a:pPr lvl="6">
              <a:buSzPct val="25000"/>
              <a:buFont typeface="StarSymbol"/>
              <a:buChar char=""/>
            </a:pPr>
            <a:r>
              <a:rPr lang="ru-RU"/>
              <a:t>Седьмой уровень структуры</a:t>
            </a:r>
            <a:endParaRPr/>
          </a:p>
        </p:txBody>
      </p:sp>
    </p:spTree>
  </p:cSld>
  <p:clrMap accent1="accent1" accent2="accent2" accent3="accent3" accent4="accent4" accent5="accent5" accent6="accent6" bg1="lt1" bg2="lt2" folHlink="folHlink" hlink="hlink" tx1="dk1" tx2="dk2"/>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p:cSld>
    <p:bg>
      <p:bgPr>
        <a:solidFill>
          <a:srgbClr val="ffffff"/>
        </a:solidFill>
      </p:bgPr>
    </p:bg>
    <p:spTree>
      <p:nvGrpSpPr>
        <p:cNvPr id="1" name=""/>
        <p:cNvGrpSpPr/>
        <p:nvPr/>
      </p:nvGrpSpPr>
      <p:grpSpPr>
        <a:xfrm>
          <a:off x="0" y="0"/>
          <a:ext cx="0" cy="0"/>
          <a:chOff x="0" y="0"/>
          <a:chExt cx="0" cy="0"/>
        </a:xfrm>
      </p:grpSpPr>
      <p:sp>
        <p:nvSpPr>
          <p:cNvPr id="61" name="CustomShape 1"/>
          <p:cNvSpPr/>
          <p:nvPr/>
        </p:nvSpPr>
        <p:spPr>
          <a:xfrm>
            <a:off x="0" y="366840"/>
            <a:ext cx="9143640" cy="83880"/>
          </a:xfrm>
          <a:prstGeom prst="rect">
            <a:avLst/>
          </a:prstGeom>
          <a:solidFill>
            <a:srgbClr val="009dd9"/>
          </a:solidFill>
        </p:spPr>
      </p:sp>
      <p:sp>
        <p:nvSpPr>
          <p:cNvPr id="62" name="CustomShape 2"/>
          <p:cNvSpPr/>
          <p:nvPr/>
        </p:nvSpPr>
        <p:spPr>
          <a:xfrm>
            <a:off x="0" y="0"/>
            <a:ext cx="9143640" cy="310320"/>
          </a:xfrm>
          <a:prstGeom prst="rect">
            <a:avLst/>
          </a:prstGeom>
          <a:solidFill>
            <a:srgbClr val="04617b"/>
          </a:solidFill>
        </p:spPr>
      </p:sp>
      <p:sp>
        <p:nvSpPr>
          <p:cNvPr id="63" name="CustomShape 3"/>
          <p:cNvSpPr/>
          <p:nvPr/>
        </p:nvSpPr>
        <p:spPr>
          <a:xfrm>
            <a:off x="0" y="308160"/>
            <a:ext cx="9143640" cy="91080"/>
          </a:xfrm>
          <a:prstGeom prst="rect">
            <a:avLst/>
          </a:prstGeom>
          <a:solidFill>
            <a:srgbClr val="009dd9"/>
          </a:solidFill>
        </p:spPr>
      </p:sp>
      <p:sp>
        <p:nvSpPr>
          <p:cNvPr id="64" name="CustomShape 4"/>
          <p:cNvSpPr/>
          <p:nvPr/>
        </p:nvSpPr>
        <p:spPr>
          <a:xfrm flipV="1" rot="10800000">
            <a:off x="1676520" y="269280"/>
            <a:ext cx="3733560" cy="90720"/>
          </a:xfrm>
          <a:prstGeom prst="rect">
            <a:avLst/>
          </a:prstGeom>
          <a:solidFill>
            <a:srgbClr val="009dd9"/>
          </a:solidFill>
        </p:spPr>
      </p:sp>
      <p:sp>
        <p:nvSpPr>
          <p:cNvPr id="65" name="CustomShape 5"/>
          <p:cNvSpPr/>
          <p:nvPr/>
        </p:nvSpPr>
        <p:spPr>
          <a:xfrm flipV="1" rot="10800000">
            <a:off x="1676520" y="259560"/>
            <a:ext cx="3733560" cy="179640"/>
          </a:xfrm>
          <a:prstGeom prst="rect">
            <a:avLst/>
          </a:prstGeom>
          <a:solidFill>
            <a:srgbClr val="009dd9"/>
          </a:solidFill>
        </p:spPr>
      </p:sp>
      <p:sp>
        <p:nvSpPr>
          <p:cNvPr id="66" name="CustomShape 6"/>
          <p:cNvSpPr/>
          <p:nvPr/>
        </p:nvSpPr>
        <p:spPr>
          <a:xfrm>
            <a:off x="5407200" y="497520"/>
            <a:ext cx="3062880" cy="27000"/>
          </a:xfrm>
          <a:prstGeom prst="roundRect">
            <a:avLst>
              <a:gd fmla="val 16667" name="adj"/>
            </a:avLst>
          </a:prstGeom>
          <a:solidFill>
            <a:srgbClr val="ffffff"/>
          </a:solidFill>
        </p:spPr>
      </p:sp>
      <p:sp>
        <p:nvSpPr>
          <p:cNvPr id="67" name="CustomShape 7"/>
          <p:cNvSpPr/>
          <p:nvPr/>
        </p:nvSpPr>
        <p:spPr>
          <a:xfrm>
            <a:off x="7373520" y="588960"/>
            <a:ext cx="1599840" cy="36360"/>
          </a:xfrm>
          <a:prstGeom prst="roundRect">
            <a:avLst>
              <a:gd fmla="val 16667" name="adj"/>
            </a:avLst>
          </a:prstGeom>
          <a:solidFill>
            <a:srgbClr val="ffffff"/>
          </a:solidFill>
        </p:spPr>
      </p:sp>
      <p:sp>
        <p:nvSpPr>
          <p:cNvPr id="68" name="CustomShape 8"/>
          <p:cNvSpPr/>
          <p:nvPr/>
        </p:nvSpPr>
        <p:spPr>
          <a:xfrm>
            <a:off x="9084960" y="-2160"/>
            <a:ext cx="57240" cy="621360"/>
          </a:xfrm>
          <a:prstGeom prst="rect">
            <a:avLst/>
          </a:prstGeom>
          <a:solidFill>
            <a:srgbClr val="ffffff"/>
          </a:solidFill>
        </p:spPr>
      </p:sp>
      <p:sp>
        <p:nvSpPr>
          <p:cNvPr id="69" name="CustomShape 9"/>
          <p:cNvSpPr/>
          <p:nvPr/>
        </p:nvSpPr>
        <p:spPr>
          <a:xfrm>
            <a:off x="9044640" y="-2160"/>
            <a:ext cx="27000" cy="621360"/>
          </a:xfrm>
          <a:prstGeom prst="rect">
            <a:avLst/>
          </a:prstGeom>
          <a:solidFill>
            <a:srgbClr val="ffffff"/>
          </a:solidFill>
        </p:spPr>
      </p:sp>
      <p:sp>
        <p:nvSpPr>
          <p:cNvPr id="70" name="CustomShape 10"/>
          <p:cNvSpPr/>
          <p:nvPr/>
        </p:nvSpPr>
        <p:spPr>
          <a:xfrm>
            <a:off x="9025560" y="-2160"/>
            <a:ext cx="8640" cy="621360"/>
          </a:xfrm>
          <a:prstGeom prst="rect">
            <a:avLst/>
          </a:prstGeom>
          <a:solidFill>
            <a:srgbClr val="ffffff"/>
          </a:solidFill>
        </p:spPr>
      </p:sp>
      <p:sp>
        <p:nvSpPr>
          <p:cNvPr id="71" name="CustomShape 11"/>
          <p:cNvSpPr/>
          <p:nvPr/>
        </p:nvSpPr>
        <p:spPr>
          <a:xfrm>
            <a:off x="8975520" y="-2160"/>
            <a:ext cx="27000" cy="621360"/>
          </a:xfrm>
          <a:prstGeom prst="rect">
            <a:avLst/>
          </a:prstGeom>
          <a:solidFill>
            <a:srgbClr val="ffffff"/>
          </a:solidFill>
        </p:spPr>
      </p:sp>
      <p:sp>
        <p:nvSpPr>
          <p:cNvPr id="72" name="CustomShape 12"/>
          <p:cNvSpPr/>
          <p:nvPr/>
        </p:nvSpPr>
        <p:spPr>
          <a:xfrm>
            <a:off x="8915760" y="360"/>
            <a:ext cx="54360" cy="585000"/>
          </a:xfrm>
          <a:prstGeom prst="rect">
            <a:avLst/>
          </a:prstGeom>
          <a:solidFill>
            <a:srgbClr val="ffffff"/>
          </a:solidFill>
        </p:spPr>
      </p:sp>
      <p:sp>
        <p:nvSpPr>
          <p:cNvPr id="73" name="CustomShape 13"/>
          <p:cNvSpPr/>
          <p:nvPr/>
        </p:nvSpPr>
        <p:spPr>
          <a:xfrm>
            <a:off x="8873640" y="360"/>
            <a:ext cx="8640" cy="585000"/>
          </a:xfrm>
          <a:prstGeom prst="rect">
            <a:avLst/>
          </a:prstGeom>
          <a:solidFill>
            <a:srgbClr val="ffffff"/>
          </a:solidFill>
        </p:spPr>
      </p:sp>
      <p:sp>
        <p:nvSpPr>
          <p:cNvPr id="74" name="PlaceHolder 14"/>
          <p:cNvSpPr>
            <a:spLocks noGrp="1"/>
          </p:cNvSpPr>
          <p:nvPr>
            <p:ph type="title"/>
          </p:nvPr>
        </p:nvSpPr>
        <p:spPr>
          <a:xfrm>
            <a:off x="457200" y="1143000"/>
            <a:ext cx="8229240" cy="1066320"/>
          </a:xfrm>
          <a:prstGeom prst="rect">
            <a:avLst/>
          </a:prstGeom>
        </p:spPr>
        <p:txBody>
          <a:bodyPr anchor="ctr" bIns="45000" lIns="90000" rIns="90000" tIns="45000"/>
          <a:p>
            <a:pPr>
              <a:lnSpc>
                <a:spcPct val="100000"/>
              </a:lnSpc>
            </a:pPr>
            <a:r>
              <a:rPr lang="ru-RU" sz="4000">
                <a:solidFill>
                  <a:srgbClr val="04617b"/>
                </a:solidFill>
                <a:latin typeface="Trebuchet MS"/>
              </a:rPr>
              <a:t>Для правки текста заголовка щелкните мышьюОбразец заголовка</a:t>
            </a:r>
            <a:endParaRPr/>
          </a:p>
        </p:txBody>
      </p:sp>
      <p:sp>
        <p:nvSpPr>
          <p:cNvPr id="75" name="PlaceHolder 15"/>
          <p:cNvSpPr>
            <a:spLocks noGrp="1"/>
          </p:cNvSpPr>
          <p:nvPr>
            <p:ph type="body"/>
          </p:nvPr>
        </p:nvSpPr>
        <p:spPr>
          <a:xfrm>
            <a:off x="457200" y="2249280"/>
            <a:ext cx="8229240" cy="4324680"/>
          </a:xfrm>
          <a:prstGeom prst="rect">
            <a:avLst/>
          </a:prstGeom>
        </p:spPr>
        <p:txBody>
          <a:bodyPr bIns="45000" lIns="90000" rIns="90000" tIns="45000"/>
          <a:p>
            <a:pPr>
              <a:buSzPct val="25000"/>
              <a:buFont typeface="StarSymbol"/>
              <a:buChar char=""/>
            </a:pPr>
            <a:r>
              <a:rPr lang="ru-RU" sz="2800">
                <a:solidFill>
                  <a:srgbClr val="000000"/>
                </a:solidFill>
                <a:latin typeface="Georgia"/>
              </a:rPr>
              <a:t>Для правки структуры щелкните мышью</a:t>
            </a:r>
            <a:endParaRPr/>
          </a:p>
          <a:p>
            <a:pPr lvl="1">
              <a:buSzPct val="25000"/>
              <a:buFont typeface="StarSymbol"/>
              <a:buChar char=""/>
            </a:pPr>
            <a:r>
              <a:rPr lang="ru-RU" sz="2800">
                <a:solidFill>
                  <a:srgbClr val="000000"/>
                </a:solidFill>
                <a:latin typeface="Georgia"/>
              </a:rPr>
              <a:t>Второй уровень структуры</a:t>
            </a:r>
            <a:endParaRPr/>
          </a:p>
          <a:p>
            <a:pPr lvl="2">
              <a:buSzPct val="25000"/>
              <a:buFont typeface="StarSymbol"/>
              <a:buChar char=""/>
            </a:pPr>
            <a:r>
              <a:rPr lang="ru-RU" sz="2800">
                <a:solidFill>
                  <a:srgbClr val="000000"/>
                </a:solidFill>
                <a:latin typeface="Georgia"/>
              </a:rPr>
              <a:t>Третий уровень структуры</a:t>
            </a:r>
            <a:endParaRPr/>
          </a:p>
          <a:p>
            <a:pPr lvl="3">
              <a:buSzPct val="25000"/>
              <a:buFont typeface="StarSymbol"/>
              <a:buChar char=""/>
            </a:pPr>
            <a:r>
              <a:rPr lang="ru-RU" sz="2800">
                <a:solidFill>
                  <a:srgbClr val="000000"/>
                </a:solidFill>
                <a:latin typeface="Georgia"/>
              </a:rPr>
              <a:t>Четвёртый уровень структуры</a:t>
            </a:r>
            <a:endParaRPr/>
          </a:p>
          <a:p>
            <a:pPr lvl="4">
              <a:buSzPct val="25000"/>
              <a:buFont typeface="StarSymbol"/>
              <a:buChar char=""/>
            </a:pPr>
            <a:r>
              <a:rPr lang="ru-RU" sz="2800">
                <a:solidFill>
                  <a:srgbClr val="000000"/>
                </a:solidFill>
                <a:latin typeface="Georgia"/>
              </a:rPr>
              <a:t>Пятый уровень структуры</a:t>
            </a:r>
            <a:endParaRPr/>
          </a:p>
          <a:p>
            <a:pPr lvl="5">
              <a:buSzPct val="25000"/>
              <a:buFont typeface="StarSymbol"/>
              <a:buChar char=""/>
            </a:pPr>
            <a:r>
              <a:rPr lang="ru-RU" sz="2800">
                <a:solidFill>
                  <a:srgbClr val="000000"/>
                </a:solidFill>
                <a:latin typeface="Georgia"/>
              </a:rPr>
              <a:t>Шестой уровень структуры</a:t>
            </a:r>
            <a:endParaRPr/>
          </a:p>
          <a:p>
            <a:pPr>
              <a:lnSpc>
                <a:spcPct val="100000"/>
              </a:lnSpc>
              <a:buFont typeface="Georgia"/>
              <a:buChar char="•"/>
            </a:pPr>
            <a:r>
              <a:rPr lang="ru-RU" sz="2800">
                <a:solidFill>
                  <a:srgbClr val="000000"/>
                </a:solidFill>
                <a:latin typeface="Georgia"/>
              </a:rPr>
              <a:t>Седьмой уровень структурыОбразец текста</a:t>
            </a:r>
            <a:endParaRPr/>
          </a:p>
          <a:p>
            <a:pPr lvl="1">
              <a:lnSpc>
                <a:spcPct val="100000"/>
              </a:lnSpc>
              <a:buSzPct val="25000"/>
              <a:buFont typeface="StarSymbol"/>
              <a:buChar char=""/>
            </a:pPr>
            <a:r>
              <a:rPr lang="ru-RU" sz="2600">
                <a:solidFill>
                  <a:srgbClr val="009dd9"/>
                </a:solidFill>
                <a:latin typeface="Georgia"/>
              </a:rPr>
              <a:t>Второй уровень</a:t>
            </a:r>
            <a:endParaRPr/>
          </a:p>
          <a:p>
            <a:pPr lvl="2">
              <a:lnSpc>
                <a:spcPct val="100000"/>
              </a:lnSpc>
              <a:buSzPct val="25000"/>
              <a:buFont typeface="StarSymbol"/>
              <a:buChar char=""/>
            </a:pPr>
            <a:r>
              <a:rPr lang="ru-RU" sz="2400">
                <a:solidFill>
                  <a:srgbClr val="0f6fc6"/>
                </a:solidFill>
                <a:latin typeface="Georgia"/>
              </a:rPr>
              <a:t>Третий уровень</a:t>
            </a:r>
            <a:endParaRPr/>
          </a:p>
          <a:p>
            <a:pPr lvl="3">
              <a:lnSpc>
                <a:spcPct val="100000"/>
              </a:lnSpc>
              <a:buSzPct val="25000"/>
              <a:buFont typeface="StarSymbol"/>
              <a:buChar char=""/>
            </a:pPr>
            <a:r>
              <a:rPr lang="ru-RU" sz="2200">
                <a:solidFill>
                  <a:srgbClr val="0f6fc6"/>
                </a:solidFill>
                <a:latin typeface="Georgia"/>
              </a:rPr>
              <a:t>Четвертый уровень</a:t>
            </a:r>
            <a:endParaRPr/>
          </a:p>
          <a:p>
            <a:pPr lvl="4">
              <a:lnSpc>
                <a:spcPct val="100000"/>
              </a:lnSpc>
              <a:buSzPct val="25000"/>
              <a:buFont typeface="StarSymbol"/>
              <a:buChar char=""/>
            </a:pPr>
            <a:r>
              <a:rPr lang="ru-RU" sz="2000">
                <a:solidFill>
                  <a:srgbClr val="0bd0d9"/>
                </a:solidFill>
                <a:latin typeface="Georgia"/>
              </a:rPr>
              <a:t>Пятый уровень</a:t>
            </a:r>
            <a:endParaRPr/>
          </a:p>
        </p:txBody>
      </p:sp>
      <p:sp>
        <p:nvSpPr>
          <p:cNvPr id="76" name="PlaceHolder 16"/>
          <p:cNvSpPr>
            <a:spLocks noGrp="1"/>
          </p:cNvSpPr>
          <p:nvPr>
            <p:ph type="dt"/>
          </p:nvPr>
        </p:nvSpPr>
        <p:spPr>
          <a:xfrm>
            <a:off x="6586560" y="612720"/>
            <a:ext cx="956880" cy="456840"/>
          </a:xfrm>
          <a:prstGeom prst="rect">
            <a:avLst/>
          </a:prstGeom>
        </p:spPr>
        <p:txBody>
          <a:bodyPr bIns="45000" lIns="90000" rIns="90000" tIns="45000"/>
          <a:p>
            <a:pPr>
              <a:lnSpc>
                <a:spcPct val="100000"/>
              </a:lnSpc>
            </a:pPr>
            <a:r>
              <a:rPr lang="ru-RU" sz="800">
                <a:solidFill>
                  <a:srgbClr val="009dd9"/>
                </a:solidFill>
                <a:latin typeface="Georgia"/>
              </a:rPr>
              <a:t>16.11.13</a:t>
            </a:r>
            <a:endParaRPr/>
          </a:p>
        </p:txBody>
      </p:sp>
      <p:sp>
        <p:nvSpPr>
          <p:cNvPr id="77" name="PlaceHolder 17"/>
          <p:cNvSpPr>
            <a:spLocks noGrp="1"/>
          </p:cNvSpPr>
          <p:nvPr>
            <p:ph type="ftr"/>
          </p:nvPr>
        </p:nvSpPr>
        <p:spPr>
          <a:xfrm>
            <a:off x="5257800" y="612720"/>
            <a:ext cx="1325520" cy="456840"/>
          </a:xfrm>
          <a:prstGeom prst="rect">
            <a:avLst/>
          </a:prstGeom>
        </p:spPr>
        <p:txBody>
          <a:bodyPr bIns="45000" lIns="90000" rIns="90000" tIns="45000"/>
          <a:p>
            <a:endParaRPr/>
          </a:p>
        </p:txBody>
      </p:sp>
      <p:sp>
        <p:nvSpPr>
          <p:cNvPr id="78" name="PlaceHolder 18"/>
          <p:cNvSpPr>
            <a:spLocks noGrp="1"/>
          </p:cNvSpPr>
          <p:nvPr>
            <p:ph type="sldNum"/>
          </p:nvPr>
        </p:nvSpPr>
        <p:spPr>
          <a:xfrm>
            <a:off x="8174880" y="2160"/>
            <a:ext cx="761760" cy="365400"/>
          </a:xfrm>
          <a:prstGeom prst="rect">
            <a:avLst/>
          </a:prstGeom>
        </p:spPr>
        <p:txBody>
          <a:bodyPr anchor="b" bIns="45000" lIns="90000" rIns="90000" tIns="45000"/>
          <a:p>
            <a:pPr algn="r">
              <a:lnSpc>
                <a:spcPct val="100000"/>
              </a:lnSpc>
            </a:pPr>
            <a:fld id="{277DB3F7-7F60-4C12-93E2-BDDF54EE05D8}" type="slidenum">
              <a:rPr lang="ru-RU">
                <a:solidFill>
                  <a:srgbClr val="ffffff"/>
                </a:solidFill>
                <a:latin typeface="Georgia"/>
              </a:rPr>
              <a:t>&lt;номер&gt;</a:t>
            </a:fld>
            <a:endParaRPr/>
          </a:p>
        </p:txBody>
      </p:sp>
    </p:spTree>
  </p:cSld>
  <p:clrMap accent1="accent1" accent2="accent2" accent3="accent3" accent4="accent4" accent5="accent5" accent6="accent6" bg1="lt1" bg2="lt2" folHlink="folHlink" hlink="hlink" tx1="dk1" tx2="dk2"/>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13.xml"/>
</Relationships>
</file>

<file path=ppt/slides/slide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11" name="TextShape 1"/>
          <p:cNvSpPr txBox="1"/>
          <p:nvPr/>
        </p:nvSpPr>
        <p:spPr>
          <a:xfrm>
            <a:off x="457200" y="2401920"/>
            <a:ext cx="8457840" cy="1469520"/>
          </a:xfrm>
          <a:prstGeom prst="rect">
            <a:avLst/>
          </a:prstGeom>
        </p:spPr>
        <p:txBody>
          <a:bodyPr anchor="b" bIns="45000" lIns="90000" rIns="90000" tIns="45000"/>
          <a:p>
            <a:pPr>
              <a:lnSpc>
                <a:spcPct val="100000"/>
              </a:lnSpc>
            </a:pPr>
            <a:r>
              <a:rPr b="1" i="1" lang="ru-RU" sz="4400">
                <a:solidFill>
                  <a:srgbClr val="ffffff"/>
                </a:solidFill>
                <a:latin typeface="Trebuchet MS"/>
              </a:rPr>
              <a:t>Р.Ассаджиоли тұлға теориясы</a:t>
            </a:r>
            <a:endParaRPr/>
          </a:p>
        </p:txBody>
      </p:sp>
      <p:sp>
        <p:nvSpPr>
          <p:cNvPr id="112" name="TextShape 2"/>
          <p:cNvSpPr txBox="1"/>
          <p:nvPr/>
        </p:nvSpPr>
        <p:spPr>
          <a:xfrm>
            <a:off x="1475640" y="4797000"/>
            <a:ext cx="6400440" cy="1752120"/>
          </a:xfrm>
          <a:prstGeom prst="rect">
            <a:avLst/>
          </a:prstGeom>
        </p:spPr>
        <p:txBody>
          <a:bodyPr bIns="45000" lIns="90000" rIns="90000" tIns="45000"/>
          <a:p>
            <a:pPr>
              <a:lnSpc>
                <a:spcPct val="100000"/>
              </a:lnSpc>
            </a:pPr>
            <a:r>
              <a:rPr b="1" lang="ru-RU" sz="2400">
                <a:solidFill>
                  <a:srgbClr val="04617b"/>
                </a:solidFill>
                <a:latin typeface="Georgia"/>
              </a:rPr>
              <a:t> </a:t>
            </a:r>
            <a:r>
              <a:rPr b="1" lang="ru-RU" sz="2400">
                <a:solidFill>
                  <a:srgbClr val="04617b"/>
                </a:solidFill>
                <a:latin typeface="Georgia"/>
              </a:rPr>
              <a:t>Орындаған: Қошым-Ноғай И.</a:t>
            </a:r>
            <a:endParaRPr/>
          </a:p>
          <a:p>
            <a:pPr>
              <a:lnSpc>
                <a:spcPct val="100000"/>
              </a:lnSpc>
            </a:pPr>
            <a:r>
              <a:rPr b="1" lang="ru-RU" sz="2400">
                <a:solidFill>
                  <a:srgbClr val="04617b"/>
                </a:solidFill>
                <a:latin typeface="Georgia"/>
              </a:rPr>
              <a:t>Тексерген: Тоқсанбаева Н. Қ. </a:t>
            </a:r>
            <a:endParaRPr/>
          </a:p>
          <a:p>
            <a:pPr>
              <a:lnSpc>
                <a:spcPct val="100000"/>
              </a:lnSpc>
            </a:pPr>
            <a:r>
              <a:rPr b="1" lang="ru-RU" sz="2400">
                <a:solidFill>
                  <a:srgbClr val="04617b"/>
                </a:solidFill>
                <a:latin typeface="Georgia"/>
              </a:rPr>
              <a:t>психология ғыдымдарының докторы,</a:t>
            </a:r>
            <a:endParaRPr/>
          </a:p>
          <a:p>
            <a:pPr>
              <a:lnSpc>
                <a:spcPct val="100000"/>
              </a:lnSpc>
            </a:pPr>
            <a:r>
              <a:rPr b="1" lang="ru-RU" sz="2400">
                <a:solidFill>
                  <a:srgbClr val="04617b"/>
                </a:solidFill>
                <a:latin typeface="Georgia"/>
              </a:rPr>
              <a:t> </a:t>
            </a:r>
            <a:r>
              <a:rPr b="1" lang="ru-RU" sz="2400">
                <a:solidFill>
                  <a:srgbClr val="04617b"/>
                </a:solidFill>
                <a:latin typeface="Georgia"/>
              </a:rPr>
              <a:t>жалпы және этникалық </a:t>
            </a:r>
            <a:endParaRPr/>
          </a:p>
          <a:p>
            <a:pPr>
              <a:lnSpc>
                <a:spcPct val="100000"/>
              </a:lnSpc>
            </a:pPr>
            <a:r>
              <a:rPr b="1" lang="ru-RU" sz="2400">
                <a:solidFill>
                  <a:srgbClr val="04617b"/>
                </a:solidFill>
                <a:latin typeface="Georgia"/>
              </a:rPr>
              <a:t>психология кафедрасының профессоры</a:t>
            </a:r>
            <a:endParaRPr/>
          </a:p>
        </p:txBody>
      </p:sp>
      <p:sp>
        <p:nvSpPr>
          <p:cNvPr id="113" name="CustomShape 3"/>
          <p:cNvSpPr/>
          <p:nvPr/>
        </p:nvSpPr>
        <p:spPr>
          <a:xfrm>
            <a:off x="906480" y="260640"/>
            <a:ext cx="7094160" cy="1461960"/>
          </a:xfrm>
          <a:prstGeom prst="rect">
            <a:avLst/>
          </a:prstGeom>
        </p:spPr>
        <p:txBody>
          <a:bodyPr bIns="45000" lIns="90000" rIns="90000" tIns="45000" wrap="none"/>
          <a:p>
            <a:pPr algn="ctr">
              <a:lnSpc>
                <a:spcPct val="100000"/>
              </a:lnSpc>
            </a:pPr>
            <a:r>
              <a:rPr b="1" lang="ru-RU">
                <a:solidFill>
                  <a:srgbClr val="000000"/>
                </a:solidFill>
                <a:latin typeface="Georgia"/>
              </a:rPr>
              <a:t>Қазақстан Республикасы білім және ғылым министрлігі</a:t>
            </a:r>
            <a:endParaRPr/>
          </a:p>
          <a:p>
            <a:pPr algn="ctr">
              <a:lnSpc>
                <a:spcPct val="100000"/>
              </a:lnSpc>
            </a:pPr>
            <a:r>
              <a:rPr b="1" lang="ru-RU">
                <a:solidFill>
                  <a:srgbClr val="000000"/>
                </a:solidFill>
                <a:latin typeface="Georgia"/>
              </a:rPr>
              <a:t>әл-Фараби атындағы Қазақ Ұлттық Университеті</a:t>
            </a:r>
            <a:endParaRPr/>
          </a:p>
          <a:p>
            <a:pPr algn="ctr">
              <a:lnSpc>
                <a:spcPct val="100000"/>
              </a:lnSpc>
            </a:pPr>
            <a:r>
              <a:rPr b="1" lang="ru-RU">
                <a:solidFill>
                  <a:srgbClr val="000000"/>
                </a:solidFill>
                <a:latin typeface="Georgia"/>
              </a:rPr>
              <a:t>Философия және саясаттану факультеті</a:t>
            </a:r>
            <a:endParaRPr/>
          </a:p>
          <a:p>
            <a:pPr algn="ctr">
              <a:lnSpc>
                <a:spcPct val="100000"/>
              </a:lnSpc>
            </a:pPr>
            <a:r>
              <a:rPr b="1" lang="ru-RU">
                <a:solidFill>
                  <a:srgbClr val="000000"/>
                </a:solidFill>
                <a:latin typeface="Georgia"/>
              </a:rPr>
              <a:t>Психология бөлімі 4-курс</a:t>
            </a:r>
            <a:endParaRPr/>
          </a:p>
          <a:p>
            <a:pPr>
              <a:lnSpc>
                <a:spcPct val="100000"/>
              </a:lnSpc>
            </a:pPr>
            <a:endParaRPr/>
          </a:p>
        </p:txBody>
      </p:sp>
    </p:spTree>
  </p:cSld>
  <p:transition>
    <p:dissolve/>
  </p:transition>
</p:sld>
</file>

<file path=ppt/slides/slide10.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23" name="TextShape 1"/>
          <p:cNvSpPr txBox="1"/>
          <p:nvPr/>
        </p:nvSpPr>
        <p:spPr>
          <a:xfrm>
            <a:off x="457200" y="1143000"/>
            <a:ext cx="8229240" cy="1066320"/>
          </a:xfrm>
          <a:prstGeom prst="rect">
            <a:avLst/>
          </a:prstGeom>
        </p:spPr>
        <p:txBody>
          <a:bodyPr anchor="ctr" bIns="45000" lIns="90000" rIns="90000" tIns="45000"/>
          <a:p>
            <a:pPr>
              <a:lnSpc>
                <a:spcPct val="100000"/>
              </a:lnSpc>
            </a:pPr>
            <a:r>
              <a:rPr lang="ru-RU" sz="3000">
                <a:solidFill>
                  <a:srgbClr val="04617b"/>
                </a:solidFill>
                <a:latin typeface="Trebuchet MS"/>
              </a:rPr>
              <a:t>Шынайы, жоғарғы Менді түсіну үшін, психосинтездің терапевтикалық процессін жүзеге асыру керек. Оның төрт кезеңі бар:</a:t>
            </a:r>
            <a:endParaRPr/>
          </a:p>
        </p:txBody>
      </p:sp>
      <p:sp>
        <p:nvSpPr>
          <p:cNvPr id="124" name="TextShape 2"/>
          <p:cNvSpPr txBox="1"/>
          <p:nvPr/>
        </p:nvSpPr>
        <p:spPr>
          <a:xfrm>
            <a:off x="457200" y="2249280"/>
            <a:ext cx="8229240" cy="4324680"/>
          </a:xfrm>
          <a:prstGeom prst="rect">
            <a:avLst/>
          </a:prstGeom>
        </p:spPr>
        <p:txBody>
          <a:bodyPr bIns="45000" lIns="90000" rIns="90000" tIns="45000"/>
          <a:p>
            <a:pPr>
              <a:lnSpc>
                <a:spcPct val="100000"/>
              </a:lnSpc>
              <a:buFont typeface="Georgia"/>
              <a:buChar char="•"/>
            </a:pPr>
            <a:r>
              <a:rPr lang="ru-RU" sz="2800">
                <a:solidFill>
                  <a:srgbClr val="000000"/>
                </a:solidFill>
                <a:latin typeface="Calibri"/>
              </a:rPr>
              <a:t>Өзіңнің тұлғаңды терең тану;</a:t>
            </a:r>
            <a:endParaRPr/>
          </a:p>
          <a:p>
            <a:pPr>
              <a:lnSpc>
                <a:spcPct val="100000"/>
              </a:lnSpc>
              <a:buFont typeface="Georgia"/>
              <a:buChar char="•"/>
            </a:pPr>
            <a:r>
              <a:rPr lang="ru-RU" sz="2800">
                <a:solidFill>
                  <a:srgbClr val="000000"/>
                </a:solidFill>
                <a:latin typeface="Calibri"/>
              </a:rPr>
              <a:t>Әр түрлі тұлғалық элементтерді басқара білуге жету;</a:t>
            </a:r>
            <a:endParaRPr/>
          </a:p>
          <a:p>
            <a:pPr>
              <a:lnSpc>
                <a:spcPct val="100000"/>
              </a:lnSpc>
              <a:buFont typeface="Georgia"/>
              <a:buChar char="•"/>
            </a:pPr>
            <a:r>
              <a:rPr lang="ru-RU" sz="2800">
                <a:solidFill>
                  <a:srgbClr val="000000"/>
                </a:solidFill>
                <a:latin typeface="Calibri"/>
              </a:rPr>
              <a:t>Өзіңнің шынайы Меніңді түсіну, тұлғалықтан жоғарғы Менге көтерілу нәтижесінде біріктіруші орталықты табу немесе жасау;</a:t>
            </a:r>
            <a:endParaRPr/>
          </a:p>
          <a:p>
            <a:pPr>
              <a:lnSpc>
                <a:spcPct val="100000"/>
              </a:lnSpc>
              <a:buFont typeface="Georgia"/>
              <a:buChar char="•"/>
            </a:pPr>
            <a:r>
              <a:rPr lang="ru-RU" sz="2800">
                <a:solidFill>
                  <a:srgbClr val="000000"/>
                </a:solidFill>
                <a:latin typeface="Calibri"/>
              </a:rPr>
              <a:t>Психосинтез,  жаңа орталықтың айналасында тұлғаның қалыптасуы немесе қайта құрастырылуы.</a:t>
            </a:r>
            <a:endParaRPr/>
          </a:p>
          <a:p>
            <a:pPr>
              <a:lnSpc>
                <a:spcPct val="100000"/>
              </a:lnSpc>
            </a:pPr>
            <a:endParaRPr/>
          </a:p>
        </p:txBody>
      </p:sp>
    </p:spTree>
  </p:cSld>
  <p:transition>
    <p:dissolve/>
  </p:transition>
</p:sld>
</file>

<file path=ppt/slides/slide1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25" name="TextShape 1"/>
          <p:cNvSpPr txBox="1"/>
          <p:nvPr/>
        </p:nvSpPr>
        <p:spPr>
          <a:xfrm>
            <a:off x="457200" y="1412640"/>
            <a:ext cx="8229240" cy="4324680"/>
          </a:xfrm>
          <a:prstGeom prst="rect">
            <a:avLst/>
          </a:prstGeom>
        </p:spPr>
        <p:txBody>
          <a:bodyPr bIns="45000" lIns="90000" rIns="90000" tIns="45000"/>
          <a:p>
            <a:pPr>
              <a:lnSpc>
                <a:spcPct val="100000"/>
              </a:lnSpc>
              <a:buFont typeface="Georgia"/>
              <a:buChar char="•"/>
            </a:pPr>
            <a:r>
              <a:rPr lang="ru-RU" sz="2800">
                <a:solidFill>
                  <a:srgbClr val="000000"/>
                </a:solidFill>
                <a:latin typeface="Georgia"/>
              </a:rPr>
              <a:t>Бірінші кезеңінде адам өзінің тұлғасын құрайтын құрамаларды, субтұлғаларды түсінеді. Оның ең мықтыларын түсінудің ең оңай жолы – 20 рет «Мен кіммін?» деген сұраққа жауап беру. Кейбіреулері түсінуге оңай болуы мүмкін, ал кейбіреулері – түсінілуі қиындау, төменгі бейсаналық маңайында орналасқан болуы мүмкін, кейбіреулері сана үстінде, ал көпшілігі – орта бейсаналықта орналасады.</a:t>
            </a:r>
            <a:endParaRPr/>
          </a:p>
        </p:txBody>
      </p:sp>
    </p:spTree>
  </p:cSld>
  <p:transition>
    <p:dissolve/>
  </p:transition>
</p:sld>
</file>

<file path=ppt/slides/slide12.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26" name="TextShape 1"/>
          <p:cNvSpPr txBox="1"/>
          <p:nvPr/>
        </p:nvSpPr>
        <p:spPr>
          <a:xfrm>
            <a:off x="457200" y="980640"/>
            <a:ext cx="8229240" cy="5593320"/>
          </a:xfrm>
          <a:prstGeom prst="rect">
            <a:avLst/>
          </a:prstGeom>
        </p:spPr>
        <p:txBody>
          <a:bodyPr bIns="45000" lIns="90000" rIns="90000" tIns="45000"/>
          <a:p>
            <a:pPr>
              <a:lnSpc>
                <a:spcPct val="100000"/>
              </a:lnSpc>
              <a:buFont typeface="Georgia"/>
              <a:buChar char="•"/>
            </a:pPr>
            <a:r>
              <a:rPr lang="ru-RU" sz="2800">
                <a:solidFill>
                  <a:srgbClr val="000000"/>
                </a:solidFill>
                <a:latin typeface="Calibri"/>
              </a:rPr>
              <a:t>Өзіңнің субтұлғаңды кінәлауға болмайды, ол Жалқау немесе Қорқақ болса да. Өйткені біз оның одан ары қарай жаман болуына мүмкіндік жасаймыз. Әр субтұлғаның адамның өмірінде керекті негізгі құнды қасиеттерін анықтау маңызды. Тіпті «қиындарда» да сау ядро, оның басты қасиеті бар. Мысалы, Жалқау субтұлғасы о бастан сақтау қасиеті, өз иесінің денсаулығы мен күшін сақтау деген жағымды қасиетке ие. Субтұлғаның осындай қасиетін анықтап, оны өз өміріңде интеграциялауға, басқа бөліктерімен біріктіруге болады.</a:t>
            </a:r>
            <a:endParaRPr/>
          </a:p>
          <a:p>
            <a:pPr>
              <a:lnSpc>
                <a:spcPct val="100000"/>
              </a:lnSpc>
              <a:buFont typeface="Georgia"/>
              <a:buChar char="•"/>
            </a:pPr>
            <a:r>
              <a:rPr lang="ru-RU" sz="2800">
                <a:solidFill>
                  <a:srgbClr val="000000"/>
                </a:solidFill>
                <a:latin typeface="Calibri"/>
              </a:rPr>
              <a:t>Әр субтұлғаның жоюға болмайтын, тек өңдеуге ғана келетін энергиясы болады.</a:t>
            </a:r>
            <a:endParaRPr/>
          </a:p>
        </p:txBody>
      </p:sp>
    </p:spTree>
  </p:cSld>
  <p:transition>
    <p:dissolve/>
  </p:transition>
</p:sld>
</file>

<file path=ppt/slides/slide13.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27" name="TextShape 1"/>
          <p:cNvSpPr txBox="1"/>
          <p:nvPr/>
        </p:nvSpPr>
        <p:spPr>
          <a:xfrm>
            <a:off x="457200" y="1143000"/>
            <a:ext cx="8229240" cy="1066320"/>
          </a:xfrm>
          <a:prstGeom prst="rect">
            <a:avLst/>
          </a:prstGeom>
        </p:spPr>
        <p:txBody>
          <a:bodyPr anchor="ctr" bIns="45000" lIns="90000" rIns="90000" tIns="45000"/>
          <a:p>
            <a:pPr>
              <a:lnSpc>
                <a:spcPct val="100000"/>
              </a:lnSpc>
            </a:pPr>
            <a:r>
              <a:rPr lang="ru-RU" sz="4000">
                <a:solidFill>
                  <a:srgbClr val="04617b"/>
                </a:solidFill>
                <a:latin typeface="Trebuchet MS"/>
              </a:rPr>
              <a:t>Келесі нәрселерді бөліп көрсетейік:</a:t>
            </a:r>
            <a:endParaRPr/>
          </a:p>
        </p:txBody>
      </p:sp>
      <p:sp>
        <p:nvSpPr>
          <p:cNvPr id="128" name="TextShape 2"/>
          <p:cNvSpPr txBox="1"/>
          <p:nvPr/>
        </p:nvSpPr>
        <p:spPr>
          <a:xfrm>
            <a:off x="457200" y="2249280"/>
            <a:ext cx="8229240" cy="4324680"/>
          </a:xfrm>
          <a:prstGeom prst="rect">
            <a:avLst/>
          </a:prstGeom>
        </p:spPr>
        <p:txBody>
          <a:bodyPr bIns="45000" lIns="90000" rIns="90000" tIns="45000"/>
          <a:p>
            <a:pPr>
              <a:lnSpc>
                <a:spcPct val="100000"/>
              </a:lnSpc>
              <a:buFont typeface="Georgia"/>
              <a:buChar char="•"/>
            </a:pPr>
            <a:r>
              <a:rPr lang="ru-RU" sz="2800">
                <a:solidFill>
                  <a:srgbClr val="000000"/>
                </a:solidFill>
                <a:latin typeface="Georgia"/>
              </a:rPr>
              <a:t>Адам тек өз тұлғасының әртүрлі жақстарын ғана танып қоймайды, сонымен қатар өзінің барлық бөліктерін бейсаналыққа ығыстырмай, мойындайды, қабылдайды.</a:t>
            </a:r>
            <a:endParaRPr/>
          </a:p>
          <a:p>
            <a:pPr>
              <a:lnSpc>
                <a:spcPct val="100000"/>
              </a:lnSpc>
              <a:buFont typeface="Georgia"/>
              <a:buChar char="•"/>
            </a:pPr>
            <a:r>
              <a:rPr lang="ru-RU" sz="2800">
                <a:solidFill>
                  <a:srgbClr val="000000"/>
                </a:solidFill>
                <a:latin typeface="Georgia"/>
              </a:rPr>
              <a:t>Субтұлғалардың басқарып түарытн құзыреттілігінен құтылады, өзінің ішкі интеграциясының деңгейін көтереді, субтұлғалардың қарсы тұрушылықтарын шешеді;</a:t>
            </a:r>
            <a:endParaRPr/>
          </a:p>
          <a:p>
            <a:pPr>
              <a:lnSpc>
                <a:spcPct val="100000"/>
              </a:lnSpc>
              <a:buFont typeface="Georgia"/>
              <a:buChar char="•"/>
            </a:pPr>
            <a:r>
              <a:rPr lang="ru-RU" sz="2800">
                <a:solidFill>
                  <a:srgbClr val="000000"/>
                </a:solidFill>
                <a:latin typeface="Georgia"/>
              </a:rPr>
              <a:t>Озінің шынайы Менін анықтауға біртіндеп жақындап, өзінің субтұлғасының ашылу мүмкіндігінің ең жоғаршы баспалдағына шығаруына болады.</a:t>
            </a:r>
            <a:endParaRPr/>
          </a:p>
        </p:txBody>
      </p:sp>
    </p:spTree>
  </p:cSld>
  <p:transition>
    <p:dissolve/>
  </p:transition>
</p:sld>
</file>

<file path=ppt/slides/slide14.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29" name="TextShape 1"/>
          <p:cNvSpPr txBox="1"/>
          <p:nvPr/>
        </p:nvSpPr>
        <p:spPr>
          <a:xfrm>
            <a:off x="457200" y="692640"/>
            <a:ext cx="8229240" cy="6093000"/>
          </a:xfrm>
          <a:prstGeom prst="rect">
            <a:avLst/>
          </a:prstGeom>
        </p:spPr>
        <p:txBody>
          <a:bodyPr bIns="45000" lIns="90000" rIns="90000" tIns="45000"/>
          <a:p>
            <a:pPr>
              <a:lnSpc>
                <a:spcPct val="100000"/>
              </a:lnSpc>
              <a:buFont typeface="Georgia"/>
              <a:buChar char="•"/>
            </a:pPr>
            <a:r>
              <a:rPr lang="ru-RU" sz="2800">
                <a:solidFill>
                  <a:srgbClr val="000000"/>
                </a:solidFill>
                <a:latin typeface="Calibri"/>
              </a:rPr>
              <a:t>Келесі қадам өзінділікке ие болып оны басқара алуға қол жеткізу болып табылады. Әртүрлі субтұлғаларды басқаруға жетудің тиімді әдісі болып дербестікке ие болу саналады. Олар келесі психологиялық принципке сүйенеді: «Біз өзімізді неге тәуелді етеміз, сол нәрсе бізді басқарады. Біз оларды басқара аламыз». Мысалы, адам «Мен шаршадым», «Мен ашулымын», «Менің көңіл-күйім жоқ» дегенде, ол өзін шаршауға, ашуға, көңілсіздікке тәуелді етеді. (Мен = шаршау, Мен = ашу) бұндай жағдайда ол өзінің негативті субтұлғасымен күресе алмайды.</a:t>
            </a:r>
            <a:endParaRPr/>
          </a:p>
          <a:p>
            <a:pPr>
              <a:lnSpc>
                <a:spcPct val="100000"/>
              </a:lnSpc>
              <a:buFont typeface="Georgia"/>
              <a:buChar char="•"/>
            </a:pPr>
            <a:r>
              <a:rPr lang="ru-RU" sz="2800">
                <a:solidFill>
                  <a:srgbClr val="000000"/>
                </a:solidFill>
                <a:latin typeface="Calibri"/>
              </a:rPr>
              <a:t>Ал егерде өзіңізді көрсетілген субтұлғадан бөліп алатын болсаңыз, мысалы: «Мені көңілсіздік толқыны, шаршау немесе ашу жұтып қояйын деп жатыр», «Мені ашу басайын деп жатыр» десек, онда Мен ешқандай олардың ішке енуін бастан кешірмейді.</a:t>
            </a:r>
            <a:endParaRPr/>
          </a:p>
          <a:p>
            <a:pPr>
              <a:lnSpc>
                <a:spcPct val="100000"/>
              </a:lnSpc>
              <a:buFont typeface="Georgia"/>
              <a:buChar char="•"/>
            </a:pPr>
            <a:r>
              <a:rPr lang="ru-RU" sz="2800">
                <a:solidFill>
                  <a:srgbClr val="000000"/>
                </a:solidFill>
                <a:latin typeface="Calibri"/>
              </a:rPr>
              <a:t>Адам мынаны түсіну керек: ол эмоция, ойлау, дене, сезім емес, ол таза сананың және таза еріктің орталығы және сондықтан эмоцияны, ойларды, денені және субтұлғаларды басқара алады.</a:t>
            </a:r>
            <a:endParaRPr/>
          </a:p>
        </p:txBody>
      </p:sp>
    </p:spTree>
  </p:cSld>
  <p:transition>
    <p:dissolve/>
  </p:transition>
</p:sld>
</file>

<file path=ppt/slides/slide15.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30" name="TextShape 1"/>
          <p:cNvSpPr txBox="1"/>
          <p:nvPr/>
        </p:nvSpPr>
        <p:spPr>
          <a:xfrm>
            <a:off x="457200" y="1143000"/>
            <a:ext cx="8229240" cy="1066320"/>
          </a:xfrm>
          <a:prstGeom prst="rect">
            <a:avLst/>
          </a:prstGeom>
        </p:spPr>
        <p:txBody>
          <a:bodyPr anchor="ctr" bIns="45000" lIns="90000" rIns="90000" tIns="45000"/>
          <a:p>
            <a:pPr>
              <a:lnSpc>
                <a:spcPct val="100000"/>
              </a:lnSpc>
            </a:pPr>
            <a:r>
              <a:rPr lang="ru-RU" sz="4000">
                <a:solidFill>
                  <a:srgbClr val="04617b"/>
                </a:solidFill>
                <a:latin typeface="Trebuchet MS"/>
              </a:rPr>
              <a:t>Нақты психосинтез кезеңдеріне мыналар кіреді:</a:t>
            </a:r>
            <a:endParaRPr/>
          </a:p>
        </p:txBody>
      </p:sp>
      <p:sp>
        <p:nvSpPr>
          <p:cNvPr id="131" name="TextShape 2"/>
          <p:cNvSpPr txBox="1"/>
          <p:nvPr/>
        </p:nvSpPr>
        <p:spPr>
          <a:xfrm>
            <a:off x="457200" y="2249280"/>
            <a:ext cx="8229240" cy="4324680"/>
          </a:xfrm>
          <a:prstGeom prst="rect">
            <a:avLst/>
          </a:prstGeom>
        </p:spPr>
        <p:txBody>
          <a:bodyPr bIns="45000" lIns="90000" rIns="90000" tIns="45000"/>
          <a:p>
            <a:pPr>
              <a:lnSpc>
                <a:spcPct val="100000"/>
              </a:lnSpc>
              <a:buFont typeface="Georgia"/>
              <a:buChar char="•"/>
            </a:pPr>
            <a:r>
              <a:rPr lang="ru-RU" sz="2800">
                <a:solidFill>
                  <a:srgbClr val="000000"/>
                </a:solidFill>
                <a:latin typeface="Calibri"/>
              </a:rPr>
              <a:t>Адам қандай тұлға болғысы келетіндігін анықтау;</a:t>
            </a:r>
            <a:endParaRPr/>
          </a:p>
          <a:p>
            <a:pPr>
              <a:lnSpc>
                <a:spcPct val="100000"/>
              </a:lnSpc>
              <a:buFont typeface="Georgia"/>
              <a:buChar char="•"/>
            </a:pPr>
            <a:r>
              <a:rPr lang="ru-RU" sz="2800">
                <a:solidFill>
                  <a:srgbClr val="000000"/>
                </a:solidFill>
                <a:latin typeface="Calibri"/>
              </a:rPr>
              <a:t>Барлық бойда бар энергияның барлығын қолдану, жетіспейтін қасиеттерді немесе тұлға жақтарын өзін-өзі сендіру арқылы және шақыру арқылы, дамымаған психикалық функцияларды жаттықтыру арқылы дамыту;</a:t>
            </a:r>
            <a:endParaRPr/>
          </a:p>
          <a:p>
            <a:pPr>
              <a:lnSpc>
                <a:spcPct val="100000"/>
              </a:lnSpc>
              <a:buFont typeface="Georgia"/>
              <a:buChar char="•"/>
            </a:pPr>
            <a:r>
              <a:rPr lang="ru-RU" sz="2800">
                <a:solidFill>
                  <a:srgbClr val="000000"/>
                </a:solidFill>
                <a:latin typeface="Calibri"/>
              </a:rPr>
              <a:t>Субтұлғалар арасындағы байланысты және келісімді орнату, біртұтас тұлға болуға қол жеткізу;</a:t>
            </a:r>
            <a:endParaRPr/>
          </a:p>
          <a:p>
            <a:pPr>
              <a:lnSpc>
                <a:spcPct val="100000"/>
              </a:lnSpc>
              <a:buFont typeface="Georgia"/>
              <a:buChar char="•"/>
            </a:pPr>
            <a:r>
              <a:rPr lang="ru-RU" sz="2800">
                <a:solidFill>
                  <a:srgbClr val="000000"/>
                </a:solidFill>
                <a:latin typeface="Calibri"/>
              </a:rPr>
              <a:t>Әртүрлі психикалыө функциялардың келісімі мен бір-біріне тәуелділігін, тұлғаның тұрақты құрылымын жасау.</a:t>
            </a:r>
            <a:endParaRPr/>
          </a:p>
        </p:txBody>
      </p:sp>
    </p:spTree>
  </p:cSld>
  <p:transition>
    <p:dissolve/>
  </p:transition>
</p:sld>
</file>

<file path=ppt/slides/slide16.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32" name="TextShape 1"/>
          <p:cNvSpPr txBox="1"/>
          <p:nvPr/>
        </p:nvSpPr>
        <p:spPr>
          <a:xfrm>
            <a:off x="457200" y="3082320"/>
            <a:ext cx="8229240" cy="1066320"/>
          </a:xfrm>
          <a:prstGeom prst="rect">
            <a:avLst/>
          </a:prstGeom>
        </p:spPr>
        <p:txBody>
          <a:bodyPr anchor="ctr" bIns="45000" lIns="90000" rIns="90000" tIns="45000"/>
          <a:p>
            <a:pPr>
              <a:lnSpc>
                <a:spcPct val="100000"/>
              </a:lnSpc>
            </a:pPr>
            <a:r>
              <a:rPr lang="ru-RU" sz="4000">
                <a:solidFill>
                  <a:srgbClr val="04617b"/>
                </a:solidFill>
                <a:latin typeface="Trebuchet MS"/>
              </a:rPr>
              <a:t>Назар аударғандарыңызға рахмет!!!</a:t>
            </a:r>
            <a:endParaRPr/>
          </a:p>
        </p:txBody>
      </p:sp>
    </p:spTree>
  </p:cSld>
  <p:transition>
    <p:dissolve/>
  </p:transition>
</p:sld>
</file>

<file path=ppt/slides/slide2.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14" name="TextShape 1"/>
          <p:cNvSpPr txBox="1"/>
          <p:nvPr/>
        </p:nvSpPr>
        <p:spPr>
          <a:xfrm>
            <a:off x="457200" y="1143000"/>
            <a:ext cx="8229240" cy="1066320"/>
          </a:xfrm>
          <a:prstGeom prst="rect">
            <a:avLst/>
          </a:prstGeom>
        </p:spPr>
        <p:txBody>
          <a:bodyPr anchor="ctr" bIns="45000" lIns="90000" rIns="90000" tIns="45000"/>
          <a:p>
            <a:pPr>
              <a:lnSpc>
                <a:spcPct val="100000"/>
              </a:lnSpc>
            </a:pPr>
            <a:r>
              <a:rPr lang="ru-RU" sz="4000">
                <a:solidFill>
                  <a:srgbClr val="04617b"/>
                </a:solidFill>
                <a:latin typeface="Trebuchet MS"/>
              </a:rPr>
              <a:t>Р. Ассаджиолидің психосинтез концепциясы</a:t>
            </a:r>
            <a:endParaRPr/>
          </a:p>
        </p:txBody>
      </p:sp>
      <p:sp>
        <p:nvSpPr>
          <p:cNvPr id="115" name="TextShape 2"/>
          <p:cNvSpPr txBox="1"/>
          <p:nvPr/>
        </p:nvSpPr>
        <p:spPr>
          <a:xfrm>
            <a:off x="457200" y="2249280"/>
            <a:ext cx="8229240" cy="4324680"/>
          </a:xfrm>
          <a:prstGeom prst="rect">
            <a:avLst/>
          </a:prstGeom>
        </p:spPr>
        <p:txBody>
          <a:bodyPr bIns="45000" lIns="90000" rIns="90000" tIns="45000"/>
          <a:p>
            <a:pPr>
              <a:lnSpc>
                <a:spcPct val="100000"/>
              </a:lnSpc>
              <a:buFont typeface="Georgia"/>
              <a:buChar char="•"/>
            </a:pPr>
            <a:r>
              <a:rPr lang="ru-RU" sz="2800">
                <a:solidFill>
                  <a:srgbClr val="000000"/>
                </a:solidFill>
                <a:latin typeface="Calibri"/>
              </a:rPr>
              <a:t>Психосинтез концепциясын итальяндық психиатр Р.Ассаджиоли жасап шығарған және ол қолданбалы болып табылады. Ол басқа мектептердің (бейсаналық, гуманисттік және трансперсоналды психология) методологиясына сүйене отырып жасалған болатын. </a:t>
            </a:r>
            <a:endParaRPr/>
          </a:p>
          <a:p>
            <a:pPr>
              <a:lnSpc>
                <a:spcPct val="100000"/>
              </a:lnSpc>
              <a:buFont typeface="Georgia"/>
              <a:buChar char="•"/>
            </a:pPr>
            <a:r>
              <a:rPr lang="ru-RU" sz="2800">
                <a:solidFill>
                  <a:srgbClr val="000000"/>
                </a:solidFill>
                <a:latin typeface="Calibri"/>
              </a:rPr>
              <a:t>Бұл жүйе адам әрдайым өсу үстінде, өзінің байқалмайтын потенциалдарын актуализациялау үстінде болады деген болжамға сүйенеді. Ассаджиоли бойынша тұлға құрылымы күрделі және жеті динамикалық құрамалардан тұрады.</a:t>
            </a:r>
            <a:endParaRPr/>
          </a:p>
        </p:txBody>
      </p:sp>
    </p:spTree>
  </p:cSld>
  <p:transition>
    <p:dissolve/>
  </p:transition>
</p:sld>
</file>

<file path=ppt/slides/slide3.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16" name="TextShape 1"/>
          <p:cNvSpPr txBox="1"/>
          <p:nvPr/>
        </p:nvSpPr>
        <p:spPr>
          <a:xfrm>
            <a:off x="457200" y="1124640"/>
            <a:ext cx="8229240" cy="5449320"/>
          </a:xfrm>
          <a:prstGeom prst="rect">
            <a:avLst/>
          </a:prstGeom>
        </p:spPr>
        <p:txBody>
          <a:bodyPr bIns="45000" lIns="90000" rIns="90000" tIns="45000"/>
          <a:p>
            <a:pPr>
              <a:lnSpc>
                <a:spcPct val="100000"/>
              </a:lnSpc>
              <a:buFont typeface="Georgia"/>
              <a:buChar char="•"/>
            </a:pPr>
            <a:r>
              <a:rPr lang="ru-RU" sz="2800">
                <a:solidFill>
                  <a:srgbClr val="000000"/>
                </a:solidFill>
                <a:latin typeface="Calibri"/>
              </a:rPr>
              <a:t>Төменгі бейсаналық негізгі психологиялық белсенділікті, ең қарапайым примитивті инстинктивті қажеттіліктер мен эмоционалды кешендерді басқарады. Орта бейсаналық тәжірибені санаға жеткенше ассимиляциялайды, жалпы сипаттамасы бойынша З.Фрейдтің бейсаналығына сәйкес келеді. Сана үсті сферасы – жоғарғы сезімдер мен қабілеттердің орналасқан жері. Мысалы, интуиция және шабыт сияқты. Сана өрісіне талданатын сезімдер, ойлар, итермелеуіш күштер кіреді. Анық саналатын нүктесі ретінде саналы өзінділік сезімін айтуға болады, ал жоғарғы өзінділік – бұл санадан, ақылдан және денеден тыс болатын индивидуалдылық аспектісі. Бұл элементтердің барлығы ұжымдық бейсаналыққа кіреді.</a:t>
            </a:r>
            <a:endParaRPr/>
          </a:p>
        </p:txBody>
      </p:sp>
    </p:spTree>
  </p:cSld>
  <p:transition>
    <p:dissolve/>
  </p:transition>
</p:sld>
</file>

<file path=ppt/slides/slide4.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17" name="TextShape 1"/>
          <p:cNvSpPr txBox="1"/>
          <p:nvPr/>
        </p:nvSpPr>
        <p:spPr>
          <a:xfrm>
            <a:off x="457200" y="908640"/>
            <a:ext cx="8229240" cy="5665320"/>
          </a:xfrm>
          <a:prstGeom prst="rect">
            <a:avLst/>
          </a:prstGeom>
        </p:spPr>
        <p:txBody>
          <a:bodyPr bIns="45000" lIns="90000" rIns="90000" tIns="45000"/>
          <a:p>
            <a:pPr>
              <a:lnSpc>
                <a:spcPct val="100000"/>
              </a:lnSpc>
              <a:buFont typeface="Georgia"/>
              <a:buChar char="•"/>
            </a:pPr>
            <a:r>
              <a:rPr lang="ru-RU" sz="2800">
                <a:solidFill>
                  <a:srgbClr val="000000"/>
                </a:solidFill>
                <a:latin typeface="Calibri"/>
              </a:rPr>
              <a:t>Төменгі бейсаналық – басылып тасталған тілектер, комплекстер, инстинкты, баяғыда ұмытылған естеліктер.</a:t>
            </a:r>
            <a:endParaRPr/>
          </a:p>
          <a:p>
            <a:pPr>
              <a:lnSpc>
                <a:spcPct val="100000"/>
              </a:lnSpc>
              <a:buFont typeface="Georgia"/>
              <a:buChar char="•"/>
            </a:pPr>
            <a:r>
              <a:rPr lang="ru-RU" sz="2800">
                <a:solidFill>
                  <a:srgbClr val="000000"/>
                </a:solidFill>
                <a:latin typeface="Calibri"/>
              </a:rPr>
              <a:t>Орта бейсаналық – бұл біздің барлық психологиялық нышандарымыз және күйлеріміз, олар ырықты түрде сана өрісіне ауыса алады.</a:t>
            </a:r>
            <a:endParaRPr/>
          </a:p>
          <a:p>
            <a:pPr>
              <a:lnSpc>
                <a:spcPct val="100000"/>
              </a:lnSpc>
              <a:buFont typeface="Georgia"/>
              <a:buChar char="•"/>
            </a:pPr>
            <a:r>
              <a:rPr lang="ru-RU" sz="2800">
                <a:solidFill>
                  <a:srgbClr val="000000"/>
                </a:solidFill>
                <a:latin typeface="Calibri"/>
              </a:rPr>
              <a:t>Жоғарғы бейсаналық немесе жоғарғы сана – эволюциялық адамның келешегі, даму процессі барысында адамның қол жеткізе алатын барлық нәрселері; жоғарғы парапсихологиялық қабілеттіліктер, интуиция, шығармашылық шабыт, экстаз, руханилық махаббатқа, әділеттілікке, әдемілікке, жанашырлыққа, гормонияға құмарту.</a:t>
            </a:r>
            <a:endParaRPr/>
          </a:p>
        </p:txBody>
      </p:sp>
    </p:spTree>
  </p:cSld>
  <p:transition>
    <p:dissolve/>
  </p:transition>
</p:sld>
</file>

<file path=ppt/slides/slide5.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18" name="TextShape 1"/>
          <p:cNvSpPr txBox="1"/>
          <p:nvPr/>
        </p:nvSpPr>
        <p:spPr>
          <a:xfrm>
            <a:off x="457200" y="764640"/>
            <a:ext cx="8229240" cy="5809320"/>
          </a:xfrm>
          <a:prstGeom prst="rect">
            <a:avLst/>
          </a:prstGeom>
        </p:spPr>
        <p:txBody>
          <a:bodyPr bIns="45000" lIns="90000" rIns="90000" tIns="45000"/>
          <a:p>
            <a:pPr>
              <a:lnSpc>
                <a:spcPct val="100000"/>
              </a:lnSpc>
              <a:buFont typeface="Georgia"/>
              <a:buChar char="•"/>
            </a:pPr>
            <a:r>
              <a:rPr lang="ru-RU" sz="2800">
                <a:solidFill>
                  <a:srgbClr val="000000"/>
                </a:solidFill>
                <a:latin typeface="Calibri"/>
              </a:rPr>
              <a:t>Сана өрісі – саналы талдауға болатын түйсіктер, елестер, ойлар, сезімдер, қалаулардың үзілмейтін ағымы.</a:t>
            </a:r>
            <a:endParaRPr/>
          </a:p>
          <a:p>
            <a:pPr>
              <a:lnSpc>
                <a:spcPct val="100000"/>
              </a:lnSpc>
              <a:buFont typeface="Georgia"/>
              <a:buChar char="•"/>
            </a:pPr>
            <a:r>
              <a:rPr lang="ru-RU" sz="2800">
                <a:solidFill>
                  <a:srgbClr val="000000"/>
                </a:solidFill>
                <a:latin typeface="Calibri"/>
              </a:rPr>
              <a:t>Саналы жеке Мен – сананың, тұлғаның орталығы, бірақ адам ұйыктағанда, наркоз қабылдағанда ол жоғалып кетеді.</a:t>
            </a:r>
            <a:endParaRPr/>
          </a:p>
          <a:p>
            <a:pPr>
              <a:lnSpc>
                <a:spcPct val="100000"/>
              </a:lnSpc>
              <a:buFont typeface="Georgia"/>
              <a:buChar char="•"/>
            </a:pPr>
            <a:r>
              <a:rPr lang="ru-RU" sz="2800">
                <a:solidFill>
                  <a:srgbClr val="000000"/>
                </a:solidFill>
                <a:latin typeface="Calibri"/>
              </a:rPr>
              <a:t>Тұлға үстінде тұратын шынайы Мен (немесе Өзіндік) ойлар ағымынан және дене қалпынан жоғары тұратын, сонымен қатар олардың әсеріне түспейтін бөлігі. Жоғарғы Мен – адамилық дамудың мүмкіндіктерінің жиынтығы, жеке саналы Мен тек жоғарғының бөлшектерінің бейнесі, оның тұлға өрісіндегі проекциясы ғана болса, бұл жалпы индивидуалды процесстердің арасында байланыстырушы, Әлеммен бірегей бөлігі.</a:t>
            </a:r>
            <a:endParaRPr/>
          </a:p>
        </p:txBody>
      </p:sp>
    </p:spTree>
  </p:cSld>
  <p:transition>
    <p:dissolve/>
  </p:transition>
</p:sld>
</file>

<file path=ppt/slides/slide6.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19" name="TextShape 1"/>
          <p:cNvSpPr txBox="1"/>
          <p:nvPr/>
        </p:nvSpPr>
        <p:spPr>
          <a:xfrm>
            <a:off x="457200" y="836640"/>
            <a:ext cx="8229240" cy="5737320"/>
          </a:xfrm>
          <a:prstGeom prst="rect">
            <a:avLst/>
          </a:prstGeom>
        </p:spPr>
        <p:txBody>
          <a:bodyPr bIns="45000" lIns="90000" rIns="90000" tIns="45000"/>
          <a:p>
            <a:pPr>
              <a:lnSpc>
                <a:spcPct val="100000"/>
              </a:lnSpc>
              <a:buFont typeface="Georgia"/>
              <a:buChar char="•"/>
            </a:pPr>
            <a:r>
              <a:rPr lang="ru-RU" sz="2800">
                <a:solidFill>
                  <a:srgbClr val="000000"/>
                </a:solidFill>
                <a:latin typeface="Calibri"/>
              </a:rPr>
              <a:t>Ұжымдық бейсаналық (Юнг бойынша «ұжымдық бейсаналық – теңіз әр толқынның нышаны сияқты, әр индивидуалды психиканың нышандары»). Әр адамның басқа адаммен арасында әрдайым «психикалық ену» процессі жүріп жатады.</a:t>
            </a:r>
            <a:endParaRPr/>
          </a:p>
          <a:p>
            <a:pPr>
              <a:lnSpc>
                <a:spcPct val="100000"/>
              </a:lnSpc>
              <a:buFont typeface="Georgia"/>
              <a:buChar char="•"/>
            </a:pPr>
            <a:r>
              <a:rPr lang="ru-RU" sz="2800">
                <a:solidFill>
                  <a:srgbClr val="000000"/>
                </a:solidFill>
                <a:latin typeface="Calibri"/>
              </a:rPr>
              <a:t>Ерік, оның көмегімен Мен өзінің психикалық функцияларын басқара алады.</a:t>
            </a:r>
            <a:endParaRPr/>
          </a:p>
          <a:p>
            <a:pPr>
              <a:lnSpc>
                <a:spcPct val="100000"/>
              </a:lnSpc>
              <a:buFont typeface="Georgia"/>
              <a:buChar char="•"/>
            </a:pPr>
            <a:r>
              <a:rPr lang="ru-RU" sz="2800">
                <a:solidFill>
                  <a:srgbClr val="000000"/>
                </a:solidFill>
                <a:latin typeface="Calibri"/>
              </a:rPr>
              <a:t>Түйсік.</a:t>
            </a:r>
            <a:endParaRPr/>
          </a:p>
          <a:p>
            <a:pPr>
              <a:lnSpc>
                <a:spcPct val="100000"/>
              </a:lnSpc>
              <a:buFont typeface="Georgia"/>
              <a:buChar char="•"/>
            </a:pPr>
            <a:r>
              <a:rPr lang="ru-RU" sz="2800">
                <a:solidFill>
                  <a:srgbClr val="000000"/>
                </a:solidFill>
                <a:latin typeface="Calibri"/>
              </a:rPr>
              <a:t>Эмоциялар-сезімдер.</a:t>
            </a:r>
            <a:endParaRPr/>
          </a:p>
          <a:p>
            <a:pPr>
              <a:lnSpc>
                <a:spcPct val="100000"/>
              </a:lnSpc>
              <a:buFont typeface="Georgia"/>
              <a:buChar char="•"/>
            </a:pPr>
            <a:r>
              <a:rPr lang="ru-RU" sz="2800">
                <a:solidFill>
                  <a:srgbClr val="000000"/>
                </a:solidFill>
                <a:latin typeface="Calibri"/>
              </a:rPr>
              <a:t>Импульсер-қалаулар.</a:t>
            </a:r>
            <a:endParaRPr/>
          </a:p>
          <a:p>
            <a:pPr>
              <a:lnSpc>
                <a:spcPct val="100000"/>
              </a:lnSpc>
              <a:buFont typeface="Georgia"/>
              <a:buChar char="•"/>
            </a:pPr>
            <a:r>
              <a:rPr lang="ru-RU" sz="2800">
                <a:solidFill>
                  <a:srgbClr val="000000"/>
                </a:solidFill>
                <a:latin typeface="Calibri"/>
              </a:rPr>
              <a:t>Елес.</a:t>
            </a:r>
            <a:endParaRPr/>
          </a:p>
          <a:p>
            <a:pPr>
              <a:lnSpc>
                <a:spcPct val="100000"/>
              </a:lnSpc>
              <a:buFont typeface="Georgia"/>
              <a:buChar char="•"/>
            </a:pPr>
            <a:r>
              <a:rPr lang="ru-RU" sz="2800">
                <a:solidFill>
                  <a:srgbClr val="000000"/>
                </a:solidFill>
                <a:latin typeface="Calibri"/>
              </a:rPr>
              <a:t>Ойлау.</a:t>
            </a:r>
            <a:endParaRPr/>
          </a:p>
          <a:p>
            <a:pPr>
              <a:lnSpc>
                <a:spcPct val="100000"/>
              </a:lnSpc>
              <a:buFont typeface="Georgia"/>
              <a:buChar char="•"/>
            </a:pPr>
            <a:r>
              <a:rPr lang="ru-RU" sz="2800">
                <a:solidFill>
                  <a:srgbClr val="000000"/>
                </a:solidFill>
                <a:latin typeface="Calibri"/>
              </a:rPr>
              <a:t>Интуиция.</a:t>
            </a:r>
            <a:endParaRPr/>
          </a:p>
          <a:p>
            <a:pPr>
              <a:lnSpc>
                <a:spcPct val="100000"/>
              </a:lnSpc>
              <a:buFont typeface="Georgia"/>
              <a:buChar char="•"/>
            </a:pPr>
            <a:r>
              <a:rPr lang="ru-RU" sz="2800">
                <a:solidFill>
                  <a:srgbClr val="000000"/>
                </a:solidFill>
                <a:latin typeface="Calibri"/>
              </a:rPr>
              <a:t>Субтұлғалар (Жалпы тұлғалық кеңістікте болатын, тірі жандарға ұқсас психологиялық құрылымдар). Әр субтұлғаның өзіндік өмір стилін жүргізеді, өзіндік қозғаушы тілектер, мотивтер, ойлар, сезімдер, әрекеттер, әлем моделі бар.</a:t>
            </a:r>
            <a:endParaRPr/>
          </a:p>
        </p:txBody>
      </p:sp>
    </p:spTree>
  </p:cSld>
  <p:transition>
    <p:dissolve/>
  </p:transition>
</p:sld>
</file>

<file path=ppt/slides/slide7.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20" name="TextShape 1"/>
          <p:cNvSpPr txBox="1"/>
          <p:nvPr/>
        </p:nvSpPr>
        <p:spPr>
          <a:xfrm>
            <a:off x="457200" y="980640"/>
            <a:ext cx="8229240" cy="5593320"/>
          </a:xfrm>
          <a:prstGeom prst="rect">
            <a:avLst/>
          </a:prstGeom>
        </p:spPr>
        <p:txBody>
          <a:bodyPr bIns="45000" lIns="90000" rIns="90000" tIns="45000"/>
          <a:p>
            <a:pPr>
              <a:lnSpc>
                <a:spcPct val="100000"/>
              </a:lnSpc>
              <a:buFont typeface="Georgia"/>
              <a:buChar char="•"/>
            </a:pPr>
            <a:r>
              <a:rPr lang="ru-RU" sz="2800">
                <a:solidFill>
                  <a:srgbClr val="000000"/>
                </a:solidFill>
                <a:latin typeface="Calibri"/>
              </a:rPr>
              <a:t>Психосинтездегі маңызды элемент динамикалық, энергиялық мәнді кіші құрылымдар – субтұлғалар болып табылады, олар салыстырмалы түрде тауелсіз өмір сүреді.</a:t>
            </a:r>
            <a:endParaRPr/>
          </a:p>
          <a:p>
            <a:pPr>
              <a:lnSpc>
                <a:spcPct val="100000"/>
              </a:lnSpc>
              <a:buFont typeface="Georgia"/>
              <a:buChar char="•"/>
            </a:pPr>
            <a:r>
              <a:rPr lang="ru-RU" sz="2800">
                <a:solidFill>
                  <a:srgbClr val="000000"/>
                </a:solidFill>
                <a:latin typeface="Calibri"/>
              </a:rPr>
              <a:t>Субтұлға – бұл адам санасында тұтас айырылатын формасына ие болатын ұстанымдар, жүріс-тұрыстық стереотиптер, құмартулар, пікірлер жиынтығы.</a:t>
            </a:r>
            <a:endParaRPr/>
          </a:p>
          <a:p>
            <a:pPr>
              <a:lnSpc>
                <a:spcPct val="100000"/>
              </a:lnSpc>
              <a:buFont typeface="Georgia"/>
              <a:buChar char="•"/>
            </a:pPr>
            <a:r>
              <a:rPr lang="ru-RU" sz="2800">
                <a:solidFill>
                  <a:srgbClr val="000000"/>
                </a:solidFill>
                <a:latin typeface="Calibri"/>
              </a:rPr>
              <a:t>Олардың әрқайсысында энергиясы бар, яғни бұл тек мағыналық құрылым емес, сонымен қатар энергиялық құрылым. Оның өзіндік өмір стилі, өзіндік итермелеуші мотивтері, қалаулары, ойлары, сезімдері, жүріс-тұрыс формалары бар. Ең көп кездесетін субтұлғалар – олар өмірде ойнайтын рөлдермен байланысты, мысалы, әке, сүйікті, дәрігер, мұғалім немесе қызметкер. Әрқайсысы тұтас тұлға қалауының негізінде құралады, белгілі бір өмірлік маңызды ұмтылыстар мен адамның мақсаттарын көрсетеді.</a:t>
            </a:r>
            <a:endParaRPr/>
          </a:p>
        </p:txBody>
      </p:sp>
    </p:spTree>
  </p:cSld>
  <p:transition>
    <p:dissolve/>
  </p:transition>
</p:sld>
</file>

<file path=ppt/slides/slide8.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21" name="TextShape 1"/>
          <p:cNvSpPr txBox="1"/>
          <p:nvPr/>
        </p:nvSpPr>
        <p:spPr>
          <a:xfrm>
            <a:off x="457200" y="764640"/>
            <a:ext cx="8229240" cy="5832360"/>
          </a:xfrm>
          <a:prstGeom prst="rect">
            <a:avLst/>
          </a:prstGeom>
        </p:spPr>
        <p:txBody>
          <a:bodyPr bIns="45000" lIns="90000" rIns="90000" tIns="45000"/>
          <a:p>
            <a:pPr>
              <a:lnSpc>
                <a:spcPct val="100000"/>
              </a:lnSpc>
              <a:buFont typeface="Georgia"/>
              <a:buChar char="•"/>
            </a:pPr>
            <a:r>
              <a:rPr lang="ru-RU" sz="2800">
                <a:solidFill>
                  <a:srgbClr val="000000"/>
                </a:solidFill>
                <a:latin typeface="Calibri"/>
              </a:rPr>
              <a:t>Әр адамның бойында басқа адамдардан ерекшелеп тұратын субтұлғалардың кішкене жинағы бар.Оларды ерекшелеп, талдап және олардың барлығына «өзіндік есім» берсе болады. Олардың кейбіреулеріне Авантюрист, Есті, Қорғансыз жан, Білгір, Жалғыз жүрек, «Басқа адамдар не ойлайды», Сыншыл және т.б. есімдері келеді. Осы субтұлғалар ойнайтын ойынды, адамның ішкі дауысы егер оларды түйсінбегенде немесе өзінің ішіндегі конфликтілі жақтарды сабасына келтіру үшін ешнарсе жасамаса деструктивті бола бастайды. Субтұлғалар адамды басқара бастағанда оның кесірі тие бастайды.</a:t>
            </a:r>
            <a:endParaRPr/>
          </a:p>
          <a:p>
            <a:pPr>
              <a:lnSpc>
                <a:spcPct val="100000"/>
              </a:lnSpc>
              <a:buFont typeface="Georgia"/>
              <a:buChar char="•"/>
            </a:pPr>
            <a:r>
              <a:rPr lang="ru-RU" sz="2800">
                <a:solidFill>
                  <a:srgbClr val="000000"/>
                </a:solidFill>
                <a:latin typeface="Calibri"/>
              </a:rPr>
              <a:t>Өзін-өзі бақылаудың бір мақсаты – өзіндік Мен-нің мәнін, орталығын түсініп, ол субтұлғалар арасындағы конфликтіні шеше алатындай қабілетке ие болатындай етіп оны күшейту. Ол оларды елемей немесе қумайтындығына көз жеткізіңіз. Өйткені олар біртұтас тұлғаны бейнелейді, әр субтұлға – бұл сіздің бір бөлшегіңіз және сізге маңызды функция атқарады.</a:t>
            </a:r>
            <a:endParaRPr/>
          </a:p>
        </p:txBody>
      </p:sp>
    </p:spTree>
  </p:cSld>
  <p:transition>
    <p:dissolve/>
  </p:transition>
</p:sld>
</file>

<file path=ppt/slides/slide9.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22" name="TextShape 1"/>
          <p:cNvSpPr txBox="1"/>
          <p:nvPr/>
        </p:nvSpPr>
        <p:spPr>
          <a:xfrm>
            <a:off x="457200" y="1412640"/>
            <a:ext cx="8229240" cy="4324680"/>
          </a:xfrm>
          <a:prstGeom prst="rect">
            <a:avLst/>
          </a:prstGeom>
        </p:spPr>
        <p:txBody>
          <a:bodyPr bIns="45000" lIns="90000" rIns="90000" tIns="45000"/>
          <a:p>
            <a:pPr>
              <a:lnSpc>
                <a:spcPct val="100000"/>
              </a:lnSpc>
              <a:buFont typeface="Georgia"/>
              <a:buChar char="•"/>
            </a:pPr>
            <a:r>
              <a:rPr lang="ru-RU" sz="2800">
                <a:solidFill>
                  <a:srgbClr val="000000"/>
                </a:solidFill>
                <a:latin typeface="Calibri"/>
              </a:rPr>
              <a:t>Біз өмірді және өз-өзімізді қабылдаған кезде біз өзімізді белгілі бір субтұлғамен теңестіреміз. Олар өте көп және олар бір-бірінің орнын басып отыруы мүмкін. Солайша кінәлаушы оңайлықпен кінәліге немесе керісінше ауысып кетуі мүмкін. Калайша адам олардың дауыстарын түсінуді уйренеді, солайша ол шынымен өзін тани бастайды, өзінің Менінің құрылымын біле бастайды. «Өзіңді білмей және түсінбей, өзіңді басқара алмайсың», - деп Ассаджиоли ерекшелеп көрсетеді.</a:t>
            </a:r>
            <a:endParaRPr/>
          </a:p>
        </p:txBody>
      </p:sp>
    </p:spTree>
  </p:cSld>
  <p:transition>
    <p:dissolve/>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